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charts/chart49.xml" ContentType="application/vnd.openxmlformats-officedocument.drawingml.chart+xml"/>
  <Override PartName="/ppt/charts/chart5.xml" ContentType="application/vnd.openxmlformats-officedocument.drawingml.chart+xml"/>
  <Override PartName="/ppt/charts/chart50.xml" ContentType="application/vnd.openxmlformats-officedocument.drawingml.chart+xml"/>
  <Override PartName="/ppt/charts/chart51.xml" ContentType="application/vnd.openxmlformats-officedocument.drawingml.chart+xml"/>
  <Override PartName="/ppt/charts/chart52.xml" ContentType="application/vnd.openxmlformats-officedocument.drawingml.chart+xml"/>
  <Override PartName="/ppt/charts/chart53.xml" ContentType="application/vnd.openxmlformats-officedocument.drawingml.chart+xml"/>
  <Override PartName="/ppt/charts/chart54.xml" ContentType="application/vnd.openxmlformats-officedocument.drawingml.chart+xml"/>
  <Override PartName="/ppt/charts/chart55.xml" ContentType="application/vnd.openxmlformats-officedocument.drawingml.chart+xml"/>
  <Override PartName="/ppt/charts/chart56.xml" ContentType="application/vnd.openxmlformats-officedocument.drawingml.chart+xml"/>
  <Override PartName="/ppt/charts/chart57.xml" ContentType="application/vnd.openxmlformats-officedocument.drawingml.chart+xml"/>
  <Override PartName="/ppt/charts/chart58.xml" ContentType="application/vnd.openxmlformats-officedocument.drawingml.chart+xml"/>
  <Override PartName="/ppt/charts/chart59.xml" ContentType="application/vnd.openxmlformats-officedocument.drawingml.chart+xml"/>
  <Override PartName="/ppt/charts/chart6.xml" ContentType="application/vnd.openxmlformats-officedocument.drawingml.chart+xml"/>
  <Override PartName="/ppt/charts/chart60.xml" ContentType="application/vnd.openxmlformats-officedocument.drawingml.chart+xml"/>
  <Override PartName="/ppt/charts/chart61.xml" ContentType="application/vnd.openxmlformats-officedocument.drawingml.chart+xml"/>
  <Override PartName="/ppt/charts/chart62.xml" ContentType="application/vnd.openxmlformats-officedocument.drawingml.chart+xml"/>
  <Override PartName="/ppt/charts/chart63.xml" ContentType="application/vnd.openxmlformats-officedocument.drawingml.chart+xml"/>
  <Override PartName="/ppt/charts/chart64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10.xml" ContentType="application/vnd.ms-office.chartcolorstyle+xml"/>
  <Override PartName="/ppt/charts/colors11.xml" ContentType="application/vnd.ms-office.chartcolorstyle+xml"/>
  <Override PartName="/ppt/charts/colors12.xml" ContentType="application/vnd.ms-office.chartcolorstyle+xml"/>
  <Override PartName="/ppt/charts/colors13.xml" ContentType="application/vnd.ms-office.chartcolorstyle+xml"/>
  <Override PartName="/ppt/charts/colors14.xml" ContentType="application/vnd.ms-office.chartcolorstyle+xml"/>
  <Override PartName="/ppt/charts/colors15.xml" ContentType="application/vnd.ms-office.chartcolorstyle+xml"/>
  <Override PartName="/ppt/charts/colors16.xml" ContentType="application/vnd.ms-office.chartcolorstyle+xml"/>
  <Override PartName="/ppt/charts/colors17.xml" ContentType="application/vnd.ms-office.chartcolorstyle+xml"/>
  <Override PartName="/ppt/charts/colors18.xml" ContentType="application/vnd.ms-office.chartcolorstyle+xml"/>
  <Override PartName="/ppt/charts/colors19.xml" ContentType="application/vnd.ms-office.chartcolorstyle+xml"/>
  <Override PartName="/ppt/charts/colors2.xml" ContentType="application/vnd.ms-office.chartcolorstyle+xml"/>
  <Override PartName="/ppt/charts/colors20.xml" ContentType="application/vnd.ms-office.chartcolorstyle+xml"/>
  <Override PartName="/ppt/charts/colors21.xml" ContentType="application/vnd.ms-office.chartcolorstyle+xml"/>
  <Override PartName="/ppt/charts/colors22.xml" ContentType="application/vnd.ms-office.chartcolorstyle+xml"/>
  <Override PartName="/ppt/charts/colors23.xml" ContentType="application/vnd.ms-office.chartcolorstyle+xml"/>
  <Override PartName="/ppt/charts/colors24.xml" ContentType="application/vnd.ms-office.chartcolorstyle+xml"/>
  <Override PartName="/ppt/charts/colors25.xml" ContentType="application/vnd.ms-office.chartcolorstyle+xml"/>
  <Override PartName="/ppt/charts/colors26.xml" ContentType="application/vnd.ms-office.chartcolorstyle+xml"/>
  <Override PartName="/ppt/charts/colors27.xml" ContentType="application/vnd.ms-office.chartcolorstyle+xml"/>
  <Override PartName="/ppt/charts/colors28.xml" ContentType="application/vnd.ms-office.chartcolorstyle+xml"/>
  <Override PartName="/ppt/charts/colors29.xml" ContentType="application/vnd.ms-office.chartcolorstyle+xml"/>
  <Override PartName="/ppt/charts/colors3.xml" ContentType="application/vnd.ms-office.chartcolorstyle+xml"/>
  <Override PartName="/ppt/charts/colors30.xml" ContentType="application/vnd.ms-office.chartcolorstyle+xml"/>
  <Override PartName="/ppt/charts/colors31.xml" ContentType="application/vnd.ms-office.chartcolorstyle+xml"/>
  <Override PartName="/ppt/charts/colors32.xml" ContentType="application/vnd.ms-office.chartcolorstyle+xml"/>
  <Override PartName="/ppt/charts/colors33.xml" ContentType="application/vnd.ms-office.chartcolorstyle+xml"/>
  <Override PartName="/ppt/charts/colors34.xml" ContentType="application/vnd.ms-office.chartcolorstyle+xml"/>
  <Override PartName="/ppt/charts/colors35.xml" ContentType="application/vnd.ms-office.chartcolorstyle+xml"/>
  <Override PartName="/ppt/charts/colors36.xml" ContentType="application/vnd.ms-office.chartcolorstyle+xml"/>
  <Override PartName="/ppt/charts/colors37.xml" ContentType="application/vnd.ms-office.chartcolorstyle+xml"/>
  <Override PartName="/ppt/charts/colors38.xml" ContentType="application/vnd.ms-office.chartcolorstyle+xml"/>
  <Override PartName="/ppt/charts/colors39.xml" ContentType="application/vnd.ms-office.chartcolorstyle+xml"/>
  <Override PartName="/ppt/charts/colors4.xml" ContentType="application/vnd.ms-office.chartcolorstyle+xml"/>
  <Override PartName="/ppt/charts/colors40.xml" ContentType="application/vnd.ms-office.chartcolorstyle+xml"/>
  <Override PartName="/ppt/charts/colors41.xml" ContentType="application/vnd.ms-office.chartcolorstyle+xml"/>
  <Override PartName="/ppt/charts/colors42.xml" ContentType="application/vnd.ms-office.chartcolorstyle+xml"/>
  <Override PartName="/ppt/charts/colors43.xml" ContentType="application/vnd.ms-office.chartcolorstyle+xml"/>
  <Override PartName="/ppt/charts/colors44.xml" ContentType="application/vnd.ms-office.chartcolorstyle+xml"/>
  <Override PartName="/ppt/charts/colors45.xml" ContentType="application/vnd.ms-office.chartcolorstyle+xml"/>
  <Override PartName="/ppt/charts/colors46.xml" ContentType="application/vnd.ms-office.chartcolorstyle+xml"/>
  <Override PartName="/ppt/charts/colors47.xml" ContentType="application/vnd.ms-office.chartcolorstyle+xml"/>
  <Override PartName="/ppt/charts/colors48.xml" ContentType="application/vnd.ms-office.chartcolorstyle+xml"/>
  <Override PartName="/ppt/charts/colors49.xml" ContentType="application/vnd.ms-office.chartcolorstyle+xml"/>
  <Override PartName="/ppt/charts/colors5.xml" ContentType="application/vnd.ms-office.chartcolorstyle+xml"/>
  <Override PartName="/ppt/charts/colors50.xml" ContentType="application/vnd.ms-office.chartcolorstyle+xml"/>
  <Override PartName="/ppt/charts/colors51.xml" ContentType="application/vnd.ms-office.chartcolorstyle+xml"/>
  <Override PartName="/ppt/charts/colors52.xml" ContentType="application/vnd.ms-office.chartcolorstyle+xml"/>
  <Override PartName="/ppt/charts/colors53.xml" ContentType="application/vnd.ms-office.chartcolorstyle+xml"/>
  <Override PartName="/ppt/charts/colors54.xml" ContentType="application/vnd.ms-office.chartcolorstyle+xml"/>
  <Override PartName="/ppt/charts/colors55.xml" ContentType="application/vnd.ms-office.chartcolorstyle+xml"/>
  <Override PartName="/ppt/charts/colors56.xml" ContentType="application/vnd.ms-office.chartcolorstyle+xml"/>
  <Override PartName="/ppt/charts/colors57.xml" ContentType="application/vnd.ms-office.chartcolorstyle+xml"/>
  <Override PartName="/ppt/charts/colors58.xml" ContentType="application/vnd.ms-office.chartcolorstyle+xml"/>
  <Override PartName="/ppt/charts/colors59.xml" ContentType="application/vnd.ms-office.chartcolorstyle+xml"/>
  <Override PartName="/ppt/charts/colors6.xml" ContentType="application/vnd.ms-office.chartcolorstyle+xml"/>
  <Override PartName="/ppt/charts/colors60.xml" ContentType="application/vnd.ms-office.chartcolorstyle+xml"/>
  <Override PartName="/ppt/charts/colors61.xml" ContentType="application/vnd.ms-office.chartcolorstyle+xml"/>
  <Override PartName="/ppt/charts/colors62.xml" ContentType="application/vnd.ms-office.chartcolorstyle+xml"/>
  <Override PartName="/ppt/charts/colors63.xml" ContentType="application/vnd.ms-office.chartcolorstyle+xml"/>
  <Override PartName="/ppt/charts/colors64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10.xml" ContentType="application/vnd.ms-office.chartstyle+xml"/>
  <Override PartName="/ppt/charts/style11.xml" ContentType="application/vnd.ms-office.chartstyle+xml"/>
  <Override PartName="/ppt/charts/style12.xml" ContentType="application/vnd.ms-office.chartstyle+xml"/>
  <Override PartName="/ppt/charts/style13.xml" ContentType="application/vnd.ms-office.chartstyle+xml"/>
  <Override PartName="/ppt/charts/style14.xml" ContentType="application/vnd.ms-office.chartstyle+xml"/>
  <Override PartName="/ppt/charts/style15.xml" ContentType="application/vnd.ms-office.chartstyle+xml"/>
  <Override PartName="/ppt/charts/style16.xml" ContentType="application/vnd.ms-office.chartstyle+xml"/>
  <Override PartName="/ppt/charts/style17.xml" ContentType="application/vnd.ms-office.chartstyle+xml"/>
  <Override PartName="/ppt/charts/style18.xml" ContentType="application/vnd.ms-office.chartstyle+xml"/>
  <Override PartName="/ppt/charts/style19.xml" ContentType="application/vnd.ms-office.chartstyle+xml"/>
  <Override PartName="/ppt/charts/style2.xml" ContentType="application/vnd.ms-office.chartstyle+xml"/>
  <Override PartName="/ppt/charts/style20.xml" ContentType="application/vnd.ms-office.chartstyle+xml"/>
  <Override PartName="/ppt/charts/style21.xml" ContentType="application/vnd.ms-office.chartstyle+xml"/>
  <Override PartName="/ppt/charts/style22.xml" ContentType="application/vnd.ms-office.chartstyle+xml"/>
  <Override PartName="/ppt/charts/style23.xml" ContentType="application/vnd.ms-office.chartstyle+xml"/>
  <Override PartName="/ppt/charts/style24.xml" ContentType="application/vnd.ms-office.chartstyle+xml"/>
  <Override PartName="/ppt/charts/style25.xml" ContentType="application/vnd.ms-office.chartstyle+xml"/>
  <Override PartName="/ppt/charts/style26.xml" ContentType="application/vnd.ms-office.chartstyle+xml"/>
  <Override PartName="/ppt/charts/style27.xml" ContentType="application/vnd.ms-office.chartstyle+xml"/>
  <Override PartName="/ppt/charts/style28.xml" ContentType="application/vnd.ms-office.chartstyle+xml"/>
  <Override PartName="/ppt/charts/style29.xml" ContentType="application/vnd.ms-office.chartstyle+xml"/>
  <Override PartName="/ppt/charts/style3.xml" ContentType="application/vnd.ms-office.chartstyle+xml"/>
  <Override PartName="/ppt/charts/style30.xml" ContentType="application/vnd.ms-office.chartstyle+xml"/>
  <Override PartName="/ppt/charts/style31.xml" ContentType="application/vnd.ms-office.chartstyle+xml"/>
  <Override PartName="/ppt/charts/style32.xml" ContentType="application/vnd.ms-office.chartstyle+xml"/>
  <Override PartName="/ppt/charts/style33.xml" ContentType="application/vnd.ms-office.chartstyle+xml"/>
  <Override PartName="/ppt/charts/style34.xml" ContentType="application/vnd.ms-office.chartstyle+xml"/>
  <Override PartName="/ppt/charts/style35.xml" ContentType="application/vnd.ms-office.chartstyle+xml"/>
  <Override PartName="/ppt/charts/style36.xml" ContentType="application/vnd.ms-office.chartstyle+xml"/>
  <Override PartName="/ppt/charts/style37.xml" ContentType="application/vnd.ms-office.chartstyle+xml"/>
  <Override PartName="/ppt/charts/style38.xml" ContentType="application/vnd.ms-office.chartstyle+xml"/>
  <Override PartName="/ppt/charts/style39.xml" ContentType="application/vnd.ms-office.chartstyle+xml"/>
  <Override PartName="/ppt/charts/style4.xml" ContentType="application/vnd.ms-office.chartstyle+xml"/>
  <Override PartName="/ppt/charts/style40.xml" ContentType="application/vnd.ms-office.chartstyle+xml"/>
  <Override PartName="/ppt/charts/style41.xml" ContentType="application/vnd.ms-office.chartstyle+xml"/>
  <Override PartName="/ppt/charts/style42.xml" ContentType="application/vnd.ms-office.chartstyle+xml"/>
  <Override PartName="/ppt/charts/style43.xml" ContentType="application/vnd.ms-office.chartstyle+xml"/>
  <Override PartName="/ppt/charts/style44.xml" ContentType="application/vnd.ms-office.chartstyle+xml"/>
  <Override PartName="/ppt/charts/style45.xml" ContentType="application/vnd.ms-office.chartstyle+xml"/>
  <Override PartName="/ppt/charts/style46.xml" ContentType="application/vnd.ms-office.chartstyle+xml"/>
  <Override PartName="/ppt/charts/style47.xml" ContentType="application/vnd.ms-office.chartstyle+xml"/>
  <Override PartName="/ppt/charts/style48.xml" ContentType="application/vnd.ms-office.chartstyle+xml"/>
  <Override PartName="/ppt/charts/style49.xml" ContentType="application/vnd.ms-office.chartstyle+xml"/>
  <Override PartName="/ppt/charts/style5.xml" ContentType="application/vnd.ms-office.chartstyle+xml"/>
  <Override PartName="/ppt/charts/style50.xml" ContentType="application/vnd.ms-office.chartstyle+xml"/>
  <Override PartName="/ppt/charts/style51.xml" ContentType="application/vnd.ms-office.chartstyle+xml"/>
  <Override PartName="/ppt/charts/style52.xml" ContentType="application/vnd.ms-office.chartstyle+xml"/>
  <Override PartName="/ppt/charts/style53.xml" ContentType="application/vnd.ms-office.chartstyle+xml"/>
  <Override PartName="/ppt/charts/style54.xml" ContentType="application/vnd.ms-office.chartstyle+xml"/>
  <Override PartName="/ppt/charts/style55.xml" ContentType="application/vnd.ms-office.chartstyle+xml"/>
  <Override PartName="/ppt/charts/style56.xml" ContentType="application/vnd.ms-office.chartstyle+xml"/>
  <Override PartName="/ppt/charts/style57.xml" ContentType="application/vnd.ms-office.chartstyle+xml"/>
  <Override PartName="/ppt/charts/style58.xml" ContentType="application/vnd.ms-office.chartstyle+xml"/>
  <Override PartName="/ppt/charts/style59.xml" ContentType="application/vnd.ms-office.chartstyle+xml"/>
  <Override PartName="/ppt/charts/style6.xml" ContentType="application/vnd.ms-office.chartstyle+xml"/>
  <Override PartName="/ppt/charts/style60.xml" ContentType="application/vnd.ms-office.chartstyle+xml"/>
  <Override PartName="/ppt/charts/style61.xml" ContentType="application/vnd.ms-office.chartstyle+xml"/>
  <Override PartName="/ppt/charts/style62.xml" ContentType="application/vnd.ms-office.chartstyle+xml"/>
  <Override PartName="/ppt/charts/style63.xml" ContentType="application/vnd.ms-office.chartstyle+xml"/>
  <Override PartName="/ppt/charts/style64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02.xml" ContentType="application/vnd.openxmlformats-officedocument.presentationml.tags+xml"/>
  <Override PartName="/ppt/tags/tag2203.xml" ContentType="application/vnd.openxmlformats-officedocument.presentationml.tags+xml"/>
  <Override PartName="/ppt/tags/tag2204.xml" ContentType="application/vnd.openxmlformats-officedocument.presentationml.tags+xml"/>
  <Override PartName="/ppt/tags/tag2205.xml" ContentType="application/vnd.openxmlformats-officedocument.presentationml.tags+xml"/>
  <Override PartName="/ppt/tags/tag2206.xml" ContentType="application/vnd.openxmlformats-officedocument.presentationml.tags+xml"/>
  <Override PartName="/ppt/tags/tag2207.xml" ContentType="application/vnd.openxmlformats-officedocument.presentationml.tags+xml"/>
  <Override PartName="/ppt/tags/tag2208.xml" ContentType="application/vnd.openxmlformats-officedocument.presentationml.tags+xml"/>
  <Override PartName="/ppt/tags/tag2209.xml" ContentType="application/vnd.openxmlformats-officedocument.presentationml.tags+xml"/>
  <Override PartName="/ppt/tags/tag221.xml" ContentType="application/vnd.openxmlformats-officedocument.presentationml.tags+xml"/>
  <Override PartName="/ppt/tags/tag2210.xml" ContentType="application/vnd.openxmlformats-officedocument.presentationml.tags+xml"/>
  <Override PartName="/ppt/tags/tag2211.xml" ContentType="application/vnd.openxmlformats-officedocument.presentationml.tags+xml"/>
  <Override PartName="/ppt/tags/tag2212.xml" ContentType="application/vnd.openxmlformats-officedocument.presentationml.tags+xml"/>
  <Override PartName="/ppt/tags/tag2213.xml" ContentType="application/vnd.openxmlformats-officedocument.presentationml.tags+xml"/>
  <Override PartName="/ppt/tags/tag2214.xml" ContentType="application/vnd.openxmlformats-officedocument.presentationml.tags+xml"/>
  <Override PartName="/ppt/tags/tag2215.xml" ContentType="application/vnd.openxmlformats-officedocument.presentationml.tags+xml"/>
  <Override PartName="/ppt/tags/tag2216.xml" ContentType="application/vnd.openxmlformats-officedocument.presentationml.tags+xml"/>
  <Override PartName="/ppt/tags/tag2217.xml" ContentType="application/vnd.openxmlformats-officedocument.presentationml.tags+xml"/>
  <Override PartName="/ppt/tags/tag2218.xml" ContentType="application/vnd.openxmlformats-officedocument.presentationml.tags+xml"/>
  <Override PartName="/ppt/tags/tag2219.xml" ContentType="application/vnd.openxmlformats-officedocument.presentationml.tags+xml"/>
  <Override PartName="/ppt/tags/tag222.xml" ContentType="application/vnd.openxmlformats-officedocument.presentationml.tags+xml"/>
  <Override PartName="/ppt/tags/tag2220.xml" ContentType="application/vnd.openxmlformats-officedocument.presentationml.tags+xml"/>
  <Override PartName="/ppt/tags/tag2221.xml" ContentType="application/vnd.openxmlformats-officedocument.presentationml.tags+xml"/>
  <Override PartName="/ppt/tags/tag2222.xml" ContentType="application/vnd.openxmlformats-officedocument.presentationml.tags+xml"/>
  <Override PartName="/ppt/tags/tag2223.xml" ContentType="application/vnd.openxmlformats-officedocument.presentationml.tags+xml"/>
  <Override PartName="/ppt/tags/tag2224.xml" ContentType="application/vnd.openxmlformats-officedocument.presentationml.tags+xml"/>
  <Override PartName="/ppt/tags/tag2225.xml" ContentType="application/vnd.openxmlformats-officedocument.presentationml.tags+xml"/>
  <Override PartName="/ppt/tags/tag2226.xml" ContentType="application/vnd.openxmlformats-officedocument.presentationml.tags+xml"/>
  <Override PartName="/ppt/tags/tag2227.xml" ContentType="application/vnd.openxmlformats-officedocument.presentationml.tags+xml"/>
  <Override PartName="/ppt/tags/tag2228.xml" ContentType="application/vnd.openxmlformats-officedocument.presentationml.tags+xml"/>
  <Override PartName="/ppt/tags/tag2229.xml" ContentType="application/vnd.openxmlformats-officedocument.presentationml.tags+xml"/>
  <Override PartName="/ppt/tags/tag223.xml" ContentType="application/vnd.openxmlformats-officedocument.presentationml.tags+xml"/>
  <Override PartName="/ppt/tags/tag2230.xml" ContentType="application/vnd.openxmlformats-officedocument.presentationml.tags+xml"/>
  <Override PartName="/ppt/tags/tag2231.xml" ContentType="application/vnd.openxmlformats-officedocument.presentationml.tags+xml"/>
  <Override PartName="/ppt/tags/tag2232.xml" ContentType="application/vnd.openxmlformats-officedocument.presentationml.tags+xml"/>
  <Override PartName="/ppt/tags/tag2233.xml" ContentType="application/vnd.openxmlformats-officedocument.presentationml.tags+xml"/>
  <Override PartName="/ppt/tags/tag2234.xml" ContentType="application/vnd.openxmlformats-officedocument.presentationml.tags+xml"/>
  <Override PartName="/ppt/tags/tag2235.xml" ContentType="application/vnd.openxmlformats-officedocument.presentationml.tags+xml"/>
  <Override PartName="/ppt/tags/tag2236.xml" ContentType="application/vnd.openxmlformats-officedocument.presentationml.tags+xml"/>
  <Override PartName="/ppt/tags/tag2237.xml" ContentType="application/vnd.openxmlformats-officedocument.presentationml.tags+xml"/>
  <Override PartName="/ppt/tags/tag2238.xml" ContentType="application/vnd.openxmlformats-officedocument.presentationml.tags+xml"/>
  <Override PartName="/ppt/tags/tag2239.xml" ContentType="application/vnd.openxmlformats-officedocument.presentationml.tags+xml"/>
  <Override PartName="/ppt/tags/tag224.xml" ContentType="application/vnd.openxmlformats-officedocument.presentationml.tags+xml"/>
  <Override PartName="/ppt/tags/tag2240.xml" ContentType="application/vnd.openxmlformats-officedocument.presentationml.tags+xml"/>
  <Override PartName="/ppt/tags/tag2241.xml" ContentType="application/vnd.openxmlformats-officedocument.presentationml.tags+xml"/>
  <Override PartName="/ppt/tags/tag2242.xml" ContentType="application/vnd.openxmlformats-officedocument.presentationml.tags+xml"/>
  <Override PartName="/ppt/tags/tag2243.xml" ContentType="application/vnd.openxmlformats-officedocument.presentationml.tags+xml"/>
  <Override PartName="/ppt/tags/tag2244.xml" ContentType="application/vnd.openxmlformats-officedocument.presentationml.tags+xml"/>
  <Override PartName="/ppt/tags/tag2245.xml" ContentType="application/vnd.openxmlformats-officedocument.presentationml.tags+xml"/>
  <Override PartName="/ppt/tags/tag2246.xml" ContentType="application/vnd.openxmlformats-officedocument.presentationml.tags+xml"/>
  <Override PartName="/ppt/tags/tag2247.xml" ContentType="application/vnd.openxmlformats-officedocument.presentationml.tags+xml"/>
  <Override PartName="/ppt/tags/tag2248.xml" ContentType="application/vnd.openxmlformats-officedocument.presentationml.tags+xml"/>
  <Override PartName="/ppt/tags/tag2249.xml" ContentType="application/vnd.openxmlformats-officedocument.presentationml.tags+xml"/>
  <Override PartName="/ppt/tags/tag225.xml" ContentType="application/vnd.openxmlformats-officedocument.presentationml.tags+xml"/>
  <Override PartName="/ppt/tags/tag2250.xml" ContentType="application/vnd.openxmlformats-officedocument.presentationml.tags+xml"/>
  <Override PartName="/ppt/tags/tag2251.xml" ContentType="application/vnd.openxmlformats-officedocument.presentationml.tags+xml"/>
  <Override PartName="/ppt/tags/tag2252.xml" ContentType="application/vnd.openxmlformats-officedocument.presentationml.tags+xml"/>
  <Override PartName="/ppt/tags/tag2253.xml" ContentType="application/vnd.openxmlformats-officedocument.presentationml.tags+xml"/>
  <Override PartName="/ppt/tags/tag2254.xml" ContentType="application/vnd.openxmlformats-officedocument.presentationml.tags+xml"/>
  <Override PartName="/ppt/tags/tag2255.xml" ContentType="application/vnd.openxmlformats-officedocument.presentationml.tags+xml"/>
  <Override PartName="/ppt/tags/tag2256.xml" ContentType="application/vnd.openxmlformats-officedocument.presentationml.tags+xml"/>
  <Override PartName="/ppt/tags/tag2257.xml" ContentType="application/vnd.openxmlformats-officedocument.presentationml.tags+xml"/>
  <Override PartName="/ppt/tags/tag2258.xml" ContentType="application/vnd.openxmlformats-officedocument.presentationml.tags+xml"/>
  <Override PartName="/ppt/tags/tag2259.xml" ContentType="application/vnd.openxmlformats-officedocument.presentationml.tags+xml"/>
  <Override PartName="/ppt/tags/tag226.xml" ContentType="application/vnd.openxmlformats-officedocument.presentationml.tags+xml"/>
  <Override PartName="/ppt/tags/tag2260.xml" ContentType="application/vnd.openxmlformats-officedocument.presentationml.tags+xml"/>
  <Override PartName="/ppt/tags/tag2261.xml" ContentType="application/vnd.openxmlformats-officedocument.presentationml.tags+xml"/>
  <Override PartName="/ppt/tags/tag2262.xml" ContentType="application/vnd.openxmlformats-officedocument.presentationml.tags+xml"/>
  <Override PartName="/ppt/tags/tag2263.xml" ContentType="application/vnd.openxmlformats-officedocument.presentationml.tags+xml"/>
  <Override PartName="/ppt/tags/tag2264.xml" ContentType="application/vnd.openxmlformats-officedocument.presentationml.tags+xml"/>
  <Override PartName="/ppt/tags/tag2265.xml" ContentType="application/vnd.openxmlformats-officedocument.presentationml.tags+xml"/>
  <Override PartName="/ppt/tags/tag2266.xml" ContentType="application/vnd.openxmlformats-officedocument.presentationml.tags+xml"/>
  <Override PartName="/ppt/tags/tag2267.xml" ContentType="application/vnd.openxmlformats-officedocument.presentationml.tags+xml"/>
  <Override PartName="/ppt/tags/tag2268.xml" ContentType="application/vnd.openxmlformats-officedocument.presentationml.tags+xml"/>
  <Override PartName="/ppt/tags/tag2269.xml" ContentType="application/vnd.openxmlformats-officedocument.presentationml.tags+xml"/>
  <Override PartName="/ppt/tags/tag227.xml" ContentType="application/vnd.openxmlformats-officedocument.presentationml.tags+xml"/>
  <Override PartName="/ppt/tags/tag2270.xml" ContentType="application/vnd.openxmlformats-officedocument.presentationml.tags+xml"/>
  <Override PartName="/ppt/tags/tag2271.xml" ContentType="application/vnd.openxmlformats-officedocument.presentationml.tags+xml"/>
  <Override PartName="/ppt/tags/tag2272.xml" ContentType="application/vnd.openxmlformats-officedocument.presentationml.tags+xml"/>
  <Override PartName="/ppt/tags/tag2273.xml" ContentType="application/vnd.openxmlformats-officedocument.presentationml.tags+xml"/>
  <Override PartName="/ppt/tags/tag2274.xml" ContentType="application/vnd.openxmlformats-officedocument.presentationml.tags+xml"/>
  <Override PartName="/ppt/tags/tag2275.xml" ContentType="application/vnd.openxmlformats-officedocument.presentationml.tags+xml"/>
  <Override PartName="/ppt/tags/tag2276.xml" ContentType="application/vnd.openxmlformats-officedocument.presentationml.tags+xml"/>
  <Override PartName="/ppt/tags/tag2277.xml" ContentType="application/vnd.openxmlformats-officedocument.presentationml.tags+xml"/>
  <Override PartName="/ppt/tags/tag2278.xml" ContentType="application/vnd.openxmlformats-officedocument.presentationml.tags+xml"/>
  <Override PartName="/ppt/tags/tag2279.xml" ContentType="application/vnd.openxmlformats-officedocument.presentationml.tags+xml"/>
  <Override PartName="/ppt/tags/tag228.xml" ContentType="application/vnd.openxmlformats-officedocument.presentationml.tags+xml"/>
  <Override PartName="/ppt/tags/tag2280.xml" ContentType="application/vnd.openxmlformats-officedocument.presentationml.tags+xml"/>
  <Override PartName="/ppt/tags/tag2281.xml" ContentType="application/vnd.openxmlformats-officedocument.presentationml.tags+xml"/>
  <Override PartName="/ppt/tags/tag2282.xml" ContentType="application/vnd.openxmlformats-officedocument.presentationml.tags+xml"/>
  <Override PartName="/ppt/tags/tag2283.xml" ContentType="application/vnd.openxmlformats-officedocument.presentationml.tags+xml"/>
  <Override PartName="/ppt/tags/tag2284.xml" ContentType="application/vnd.openxmlformats-officedocument.presentationml.tags+xml"/>
  <Override PartName="/ppt/tags/tag2285.xml" ContentType="application/vnd.openxmlformats-officedocument.presentationml.tags+xml"/>
  <Override PartName="/ppt/tags/tag2286.xml" ContentType="application/vnd.openxmlformats-officedocument.presentationml.tags+xml"/>
  <Override PartName="/ppt/tags/tag2287.xml" ContentType="application/vnd.openxmlformats-officedocument.presentationml.tags+xml"/>
  <Override PartName="/ppt/tags/tag2288.xml" ContentType="application/vnd.openxmlformats-officedocument.presentationml.tags+xml"/>
  <Override PartName="/ppt/tags/tag2289.xml" ContentType="application/vnd.openxmlformats-officedocument.presentationml.tags+xml"/>
  <Override PartName="/ppt/tags/tag229.xml" ContentType="application/vnd.openxmlformats-officedocument.presentationml.tags+xml"/>
  <Override PartName="/ppt/tags/tag2290.xml" ContentType="application/vnd.openxmlformats-officedocument.presentationml.tags+xml"/>
  <Override PartName="/ppt/tags/tag2291.xml" ContentType="application/vnd.openxmlformats-officedocument.presentationml.tags+xml"/>
  <Override PartName="/ppt/tags/tag2292.xml" ContentType="application/vnd.openxmlformats-officedocument.presentationml.tags+xml"/>
  <Override PartName="/ppt/tags/tag2293.xml" ContentType="application/vnd.openxmlformats-officedocument.presentationml.tags+xml"/>
  <Override PartName="/ppt/tags/tag2294.xml" ContentType="application/vnd.openxmlformats-officedocument.presentationml.tags+xml"/>
  <Override PartName="/ppt/tags/tag2295.xml" ContentType="application/vnd.openxmlformats-officedocument.presentationml.tags+xml"/>
  <Override PartName="/ppt/tags/tag2296.xml" ContentType="application/vnd.openxmlformats-officedocument.presentationml.tags+xml"/>
  <Override PartName="/ppt/tags/tag2297.xml" ContentType="application/vnd.openxmlformats-officedocument.presentationml.tags+xml"/>
  <Override PartName="/ppt/tags/tag2298.xml" ContentType="application/vnd.openxmlformats-officedocument.presentationml.tags+xml"/>
  <Override PartName="/ppt/tags/tag229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00.xml" ContentType="application/vnd.openxmlformats-officedocument.presentationml.tags+xml"/>
  <Override PartName="/ppt/tags/tag2301.xml" ContentType="application/vnd.openxmlformats-officedocument.presentationml.tags+xml"/>
  <Override PartName="/ppt/tags/tag2302.xml" ContentType="application/vnd.openxmlformats-officedocument.presentationml.tags+xml"/>
  <Override PartName="/ppt/tags/tag2303.xml" ContentType="application/vnd.openxmlformats-officedocument.presentationml.tags+xml"/>
  <Override PartName="/ppt/tags/tag2304.xml" ContentType="application/vnd.openxmlformats-officedocument.presentationml.tags+xml"/>
  <Override PartName="/ppt/tags/tag2305.xml" ContentType="application/vnd.openxmlformats-officedocument.presentationml.tags+xml"/>
  <Override PartName="/ppt/tags/tag2306.xml" ContentType="application/vnd.openxmlformats-officedocument.presentationml.tags+xml"/>
  <Override PartName="/ppt/tags/tag2307.xml" ContentType="application/vnd.openxmlformats-officedocument.presentationml.tags+xml"/>
  <Override PartName="/ppt/tags/tag2308.xml" ContentType="application/vnd.openxmlformats-officedocument.presentationml.tags+xml"/>
  <Override PartName="/ppt/tags/tag2309.xml" ContentType="application/vnd.openxmlformats-officedocument.presentationml.tags+xml"/>
  <Override PartName="/ppt/tags/tag231.xml" ContentType="application/vnd.openxmlformats-officedocument.presentationml.tags+xml"/>
  <Override PartName="/ppt/tags/tag2310.xml" ContentType="application/vnd.openxmlformats-officedocument.presentationml.tags+xml"/>
  <Override PartName="/ppt/tags/tag2311.xml" ContentType="application/vnd.openxmlformats-officedocument.presentationml.tags+xml"/>
  <Override PartName="/ppt/tags/tag2312.xml" ContentType="application/vnd.openxmlformats-officedocument.presentationml.tags+xml"/>
  <Override PartName="/ppt/tags/tag2313.xml" ContentType="application/vnd.openxmlformats-officedocument.presentationml.tags+xml"/>
  <Override PartName="/ppt/tags/tag2314.xml" ContentType="application/vnd.openxmlformats-officedocument.presentationml.tags+xml"/>
  <Override PartName="/ppt/tags/tag2315.xml" ContentType="application/vnd.openxmlformats-officedocument.presentationml.tags+xml"/>
  <Override PartName="/ppt/tags/tag2316.xml" ContentType="application/vnd.openxmlformats-officedocument.presentationml.tags+xml"/>
  <Override PartName="/ppt/tags/tag2317.xml" ContentType="application/vnd.openxmlformats-officedocument.presentationml.tags+xml"/>
  <Override PartName="/ppt/tags/tag2318.xml" ContentType="application/vnd.openxmlformats-officedocument.presentationml.tags+xml"/>
  <Override PartName="/ppt/tags/tag2319.xml" ContentType="application/vnd.openxmlformats-officedocument.presentationml.tags+xml"/>
  <Override PartName="/ppt/tags/tag232.xml" ContentType="application/vnd.openxmlformats-officedocument.presentationml.tags+xml"/>
  <Override PartName="/ppt/tags/tag2320.xml" ContentType="application/vnd.openxmlformats-officedocument.presentationml.tags+xml"/>
  <Override PartName="/ppt/tags/tag2321.xml" ContentType="application/vnd.openxmlformats-officedocument.presentationml.tags+xml"/>
  <Override PartName="/ppt/tags/tag2322.xml" ContentType="application/vnd.openxmlformats-officedocument.presentationml.tags+xml"/>
  <Override PartName="/ppt/tags/tag2323.xml" ContentType="application/vnd.openxmlformats-officedocument.presentationml.tags+xml"/>
  <Override PartName="/ppt/tags/tag2324.xml" ContentType="application/vnd.openxmlformats-officedocument.presentationml.tags+xml"/>
  <Override PartName="/ppt/tags/tag2325.xml" ContentType="application/vnd.openxmlformats-officedocument.presentationml.tags+xml"/>
  <Override PartName="/ppt/tags/tag2326.xml" ContentType="application/vnd.openxmlformats-officedocument.presentationml.tags+xml"/>
  <Override PartName="/ppt/tags/tag2327.xml" ContentType="application/vnd.openxmlformats-officedocument.presentationml.tags+xml"/>
  <Override PartName="/ppt/tags/tag2328.xml" ContentType="application/vnd.openxmlformats-officedocument.presentationml.tags+xml"/>
  <Override PartName="/ppt/tags/tag2329.xml" ContentType="application/vnd.openxmlformats-officedocument.presentationml.tags+xml"/>
  <Override PartName="/ppt/tags/tag233.xml" ContentType="application/vnd.openxmlformats-officedocument.presentationml.tags+xml"/>
  <Override PartName="/ppt/tags/tag2330.xml" ContentType="application/vnd.openxmlformats-officedocument.presentationml.tags+xml"/>
  <Override PartName="/ppt/tags/tag2331.xml" ContentType="application/vnd.openxmlformats-officedocument.presentationml.tags+xml"/>
  <Override PartName="/ppt/tags/tag2332.xml" ContentType="application/vnd.openxmlformats-officedocument.presentationml.tags+xml"/>
  <Override PartName="/ppt/tags/tag2333.xml" ContentType="application/vnd.openxmlformats-officedocument.presentationml.tags+xml"/>
  <Override PartName="/ppt/tags/tag2334.xml" ContentType="application/vnd.openxmlformats-officedocument.presentationml.tags+xml"/>
  <Override PartName="/ppt/tags/tag2335.xml" ContentType="application/vnd.openxmlformats-officedocument.presentationml.tags+xml"/>
  <Override PartName="/ppt/tags/tag2336.xml" ContentType="application/vnd.openxmlformats-officedocument.presentationml.tags+xml"/>
  <Override PartName="/ppt/tags/tag2337.xml" ContentType="application/vnd.openxmlformats-officedocument.presentationml.tags+xml"/>
  <Override PartName="/ppt/tags/tag2338.xml" ContentType="application/vnd.openxmlformats-officedocument.presentationml.tags+xml"/>
  <Override PartName="/ppt/tags/tag2339.xml" ContentType="application/vnd.openxmlformats-officedocument.presentationml.tags+xml"/>
  <Override PartName="/ppt/tags/tag234.xml" ContentType="application/vnd.openxmlformats-officedocument.presentationml.tags+xml"/>
  <Override PartName="/ppt/tags/tag2340.xml" ContentType="application/vnd.openxmlformats-officedocument.presentationml.tags+xml"/>
  <Override PartName="/ppt/tags/tag2341.xml" ContentType="application/vnd.openxmlformats-officedocument.presentationml.tags+xml"/>
  <Override PartName="/ppt/tags/tag2342.xml" ContentType="application/vnd.openxmlformats-officedocument.presentationml.tags+xml"/>
  <Override PartName="/ppt/tags/tag2343.xml" ContentType="application/vnd.openxmlformats-officedocument.presentationml.tags+xml"/>
  <Override PartName="/ppt/tags/tag2344.xml" ContentType="application/vnd.openxmlformats-officedocument.presentationml.tags+xml"/>
  <Override PartName="/ppt/tags/tag2345.xml" ContentType="application/vnd.openxmlformats-officedocument.presentationml.tags+xml"/>
  <Override PartName="/ppt/tags/tag2346.xml" ContentType="application/vnd.openxmlformats-officedocument.presentationml.tags+xml"/>
  <Override PartName="/ppt/tags/tag2347.xml" ContentType="application/vnd.openxmlformats-officedocument.presentationml.tags+xml"/>
  <Override PartName="/ppt/tags/tag2348.xml" ContentType="application/vnd.openxmlformats-officedocument.presentationml.tags+xml"/>
  <Override PartName="/ppt/tags/tag2349.xml" ContentType="application/vnd.openxmlformats-officedocument.presentationml.tags+xml"/>
  <Override PartName="/ppt/tags/tag235.xml" ContentType="application/vnd.openxmlformats-officedocument.presentationml.tags+xml"/>
  <Override PartName="/ppt/tags/tag2350.xml" ContentType="application/vnd.openxmlformats-officedocument.presentationml.tags+xml"/>
  <Override PartName="/ppt/tags/tag2351.xml" ContentType="application/vnd.openxmlformats-officedocument.presentationml.tags+xml"/>
  <Override PartName="/ppt/tags/tag2352.xml" ContentType="application/vnd.openxmlformats-officedocument.presentationml.tags+xml"/>
  <Override PartName="/ppt/tags/tag2353.xml" ContentType="application/vnd.openxmlformats-officedocument.presentationml.tags+xml"/>
  <Override PartName="/ppt/tags/tag2354.xml" ContentType="application/vnd.openxmlformats-officedocument.presentationml.tags+xml"/>
  <Override PartName="/ppt/tags/tag2355.xml" ContentType="application/vnd.openxmlformats-officedocument.presentationml.tags+xml"/>
  <Override PartName="/ppt/tags/tag2356.xml" ContentType="application/vnd.openxmlformats-officedocument.presentationml.tags+xml"/>
  <Override PartName="/ppt/tags/tag2357.xml" ContentType="application/vnd.openxmlformats-officedocument.presentationml.tags+xml"/>
  <Override PartName="/ppt/tags/tag2358.xml" ContentType="application/vnd.openxmlformats-officedocument.presentationml.tags+xml"/>
  <Override PartName="/ppt/tags/tag2359.xml" ContentType="application/vnd.openxmlformats-officedocument.presentationml.tags+xml"/>
  <Override PartName="/ppt/tags/tag236.xml" ContentType="application/vnd.openxmlformats-officedocument.presentationml.tags+xml"/>
  <Override PartName="/ppt/tags/tag2360.xml" ContentType="application/vnd.openxmlformats-officedocument.presentationml.tags+xml"/>
  <Override PartName="/ppt/tags/tag2361.xml" ContentType="application/vnd.openxmlformats-officedocument.presentationml.tags+xml"/>
  <Override PartName="/ppt/tags/tag2362.xml" ContentType="application/vnd.openxmlformats-officedocument.presentationml.tags+xml"/>
  <Override PartName="/ppt/tags/tag2363.xml" ContentType="application/vnd.openxmlformats-officedocument.presentationml.tags+xml"/>
  <Override PartName="/ppt/tags/tag2364.xml" ContentType="application/vnd.openxmlformats-officedocument.presentationml.tags+xml"/>
  <Override PartName="/ppt/tags/tag2365.xml" ContentType="application/vnd.openxmlformats-officedocument.presentationml.tags+xml"/>
  <Override PartName="/ppt/tags/tag2366.xml" ContentType="application/vnd.openxmlformats-officedocument.presentationml.tags+xml"/>
  <Override PartName="/ppt/tags/tag2367.xml" ContentType="application/vnd.openxmlformats-officedocument.presentationml.tags+xml"/>
  <Override PartName="/ppt/tags/tag2368.xml" ContentType="application/vnd.openxmlformats-officedocument.presentationml.tags+xml"/>
  <Override PartName="/ppt/tags/tag2369.xml" ContentType="application/vnd.openxmlformats-officedocument.presentationml.tags+xml"/>
  <Override PartName="/ppt/tags/tag237.xml" ContentType="application/vnd.openxmlformats-officedocument.presentationml.tags+xml"/>
  <Override PartName="/ppt/tags/tag2370.xml" ContentType="application/vnd.openxmlformats-officedocument.presentationml.tags+xml"/>
  <Override PartName="/ppt/tags/tag2371.xml" ContentType="application/vnd.openxmlformats-officedocument.presentationml.tags+xml"/>
  <Override PartName="/ppt/tags/tag2372.xml" ContentType="application/vnd.openxmlformats-officedocument.presentationml.tags+xml"/>
  <Override PartName="/ppt/tags/tag2373.xml" ContentType="application/vnd.openxmlformats-officedocument.presentationml.tags+xml"/>
  <Override PartName="/ppt/tags/tag2374.xml" ContentType="application/vnd.openxmlformats-officedocument.presentationml.tags+xml"/>
  <Override PartName="/ppt/tags/tag2375.xml" ContentType="application/vnd.openxmlformats-officedocument.presentationml.tags+xml"/>
  <Override PartName="/ppt/tags/tag2376.xml" ContentType="application/vnd.openxmlformats-officedocument.presentationml.tags+xml"/>
  <Override PartName="/ppt/tags/tag2377.xml" ContentType="application/vnd.openxmlformats-officedocument.presentationml.tags+xml"/>
  <Override PartName="/ppt/tags/tag2378.xml" ContentType="application/vnd.openxmlformats-officedocument.presentationml.tags+xml"/>
  <Override PartName="/ppt/tags/tag2379.xml" ContentType="application/vnd.openxmlformats-officedocument.presentationml.tags+xml"/>
  <Override PartName="/ppt/tags/tag238.xml" ContentType="application/vnd.openxmlformats-officedocument.presentationml.tags+xml"/>
  <Override PartName="/ppt/tags/tag2380.xml" ContentType="application/vnd.openxmlformats-officedocument.presentationml.tags+xml"/>
  <Override PartName="/ppt/tags/tag2381.xml" ContentType="application/vnd.openxmlformats-officedocument.presentationml.tags+xml"/>
  <Override PartName="/ppt/tags/tag2382.xml" ContentType="application/vnd.openxmlformats-officedocument.presentationml.tags+xml"/>
  <Override PartName="/ppt/tags/tag2383.xml" ContentType="application/vnd.openxmlformats-officedocument.presentationml.tags+xml"/>
  <Override PartName="/ppt/tags/tag2384.xml" ContentType="application/vnd.openxmlformats-officedocument.presentationml.tags+xml"/>
  <Override PartName="/ppt/tags/tag2385.xml" ContentType="application/vnd.openxmlformats-officedocument.presentationml.tags+xml"/>
  <Override PartName="/ppt/tags/tag2386.xml" ContentType="application/vnd.openxmlformats-officedocument.presentationml.tags+xml"/>
  <Override PartName="/ppt/tags/tag2387.xml" ContentType="application/vnd.openxmlformats-officedocument.presentationml.tags+xml"/>
  <Override PartName="/ppt/tags/tag2388.xml" ContentType="application/vnd.openxmlformats-officedocument.presentationml.tags+xml"/>
  <Override PartName="/ppt/tags/tag2389.xml" ContentType="application/vnd.openxmlformats-officedocument.presentationml.tags+xml"/>
  <Override PartName="/ppt/tags/tag239.xml" ContentType="application/vnd.openxmlformats-officedocument.presentationml.tags+xml"/>
  <Override PartName="/ppt/tags/tag2390.xml" ContentType="application/vnd.openxmlformats-officedocument.presentationml.tags+xml"/>
  <Override PartName="/ppt/tags/tag2391.xml" ContentType="application/vnd.openxmlformats-officedocument.presentationml.tags+xml"/>
  <Override PartName="/ppt/tags/tag2392.xml" ContentType="application/vnd.openxmlformats-officedocument.presentationml.tags+xml"/>
  <Override PartName="/ppt/tags/tag2393.xml" ContentType="application/vnd.openxmlformats-officedocument.presentationml.tags+xml"/>
  <Override PartName="/ppt/tags/tag2394.xml" ContentType="application/vnd.openxmlformats-officedocument.presentationml.tags+xml"/>
  <Override PartName="/ppt/tags/tag2395.xml" ContentType="application/vnd.openxmlformats-officedocument.presentationml.tags+xml"/>
  <Override PartName="/ppt/tags/tag2396.xml" ContentType="application/vnd.openxmlformats-officedocument.presentationml.tags+xml"/>
  <Override PartName="/ppt/tags/tag2397.xml" ContentType="application/vnd.openxmlformats-officedocument.presentationml.tags+xml"/>
  <Override PartName="/ppt/tags/tag2398.xml" ContentType="application/vnd.openxmlformats-officedocument.presentationml.tags+xml"/>
  <Override PartName="/ppt/tags/tag239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00.xml" ContentType="application/vnd.openxmlformats-officedocument.presentationml.tags+xml"/>
  <Override PartName="/ppt/tags/tag2401.xml" ContentType="application/vnd.openxmlformats-officedocument.presentationml.tags+xml"/>
  <Override PartName="/ppt/tags/tag2402.xml" ContentType="application/vnd.openxmlformats-officedocument.presentationml.tags+xml"/>
  <Override PartName="/ppt/tags/tag2403.xml" ContentType="application/vnd.openxmlformats-officedocument.presentationml.tags+xml"/>
  <Override PartName="/ppt/tags/tag2404.xml" ContentType="application/vnd.openxmlformats-officedocument.presentationml.tags+xml"/>
  <Override PartName="/ppt/tags/tag2405.xml" ContentType="application/vnd.openxmlformats-officedocument.presentationml.tags+xml"/>
  <Override PartName="/ppt/tags/tag2406.xml" ContentType="application/vnd.openxmlformats-officedocument.presentationml.tags+xml"/>
  <Override PartName="/ppt/tags/tag2407.xml" ContentType="application/vnd.openxmlformats-officedocument.presentationml.tags+xml"/>
  <Override PartName="/ppt/tags/tag2408.xml" ContentType="application/vnd.openxmlformats-officedocument.presentationml.tags+xml"/>
  <Override PartName="/ppt/tags/tag2409.xml" ContentType="application/vnd.openxmlformats-officedocument.presentationml.tags+xml"/>
  <Override PartName="/ppt/tags/tag241.xml" ContentType="application/vnd.openxmlformats-officedocument.presentationml.tags+xml"/>
  <Override PartName="/ppt/tags/tag2410.xml" ContentType="application/vnd.openxmlformats-officedocument.presentationml.tags+xml"/>
  <Override PartName="/ppt/tags/tag2411.xml" ContentType="application/vnd.openxmlformats-officedocument.presentationml.tags+xml"/>
  <Override PartName="/ppt/tags/tag2412.xml" ContentType="application/vnd.openxmlformats-officedocument.presentationml.tags+xml"/>
  <Override PartName="/ppt/tags/tag2413.xml" ContentType="application/vnd.openxmlformats-officedocument.presentationml.tags+xml"/>
  <Override PartName="/ppt/tags/tag2414.xml" ContentType="application/vnd.openxmlformats-officedocument.presentationml.tags+xml"/>
  <Override PartName="/ppt/tags/tag2415.xml" ContentType="application/vnd.openxmlformats-officedocument.presentationml.tags+xml"/>
  <Override PartName="/ppt/tags/tag2416.xml" ContentType="application/vnd.openxmlformats-officedocument.presentationml.tags+xml"/>
  <Override PartName="/ppt/tags/tag2417.xml" ContentType="application/vnd.openxmlformats-officedocument.presentationml.tags+xml"/>
  <Override PartName="/ppt/tags/tag2418.xml" ContentType="application/vnd.openxmlformats-officedocument.presentationml.tags+xml"/>
  <Override PartName="/ppt/tags/tag2419.xml" ContentType="application/vnd.openxmlformats-officedocument.presentationml.tags+xml"/>
  <Override PartName="/ppt/tags/tag242.xml" ContentType="application/vnd.openxmlformats-officedocument.presentationml.tags+xml"/>
  <Override PartName="/ppt/tags/tag2420.xml" ContentType="application/vnd.openxmlformats-officedocument.presentationml.tags+xml"/>
  <Override PartName="/ppt/tags/tag2421.xml" ContentType="application/vnd.openxmlformats-officedocument.presentationml.tags+xml"/>
  <Override PartName="/ppt/tags/tag2422.xml" ContentType="application/vnd.openxmlformats-officedocument.presentationml.tags+xml"/>
  <Override PartName="/ppt/tags/tag2423.xml" ContentType="application/vnd.openxmlformats-officedocument.presentationml.tags+xml"/>
  <Override PartName="/ppt/tags/tag2424.xml" ContentType="application/vnd.openxmlformats-officedocument.presentationml.tags+xml"/>
  <Override PartName="/ppt/tags/tag2425.xml" ContentType="application/vnd.openxmlformats-officedocument.presentationml.tags+xml"/>
  <Override PartName="/ppt/tags/tag2426.xml" ContentType="application/vnd.openxmlformats-officedocument.presentationml.tags+xml"/>
  <Override PartName="/ppt/tags/tag2427.xml" ContentType="application/vnd.openxmlformats-officedocument.presentationml.tags+xml"/>
  <Override PartName="/ppt/tags/tag2428.xml" ContentType="application/vnd.openxmlformats-officedocument.presentationml.tags+xml"/>
  <Override PartName="/ppt/tags/tag2429.xml" ContentType="application/vnd.openxmlformats-officedocument.presentationml.tags+xml"/>
  <Override PartName="/ppt/tags/tag243.xml" ContentType="application/vnd.openxmlformats-officedocument.presentationml.tags+xml"/>
  <Override PartName="/ppt/tags/tag2430.xml" ContentType="application/vnd.openxmlformats-officedocument.presentationml.tags+xml"/>
  <Override PartName="/ppt/tags/tag2431.xml" ContentType="application/vnd.openxmlformats-officedocument.presentationml.tags+xml"/>
  <Override PartName="/ppt/tags/tag2432.xml" ContentType="application/vnd.openxmlformats-officedocument.presentationml.tags+xml"/>
  <Override PartName="/ppt/tags/tag2433.xml" ContentType="application/vnd.openxmlformats-officedocument.presentationml.tags+xml"/>
  <Override PartName="/ppt/tags/tag2434.xml" ContentType="application/vnd.openxmlformats-officedocument.presentationml.tags+xml"/>
  <Override PartName="/ppt/tags/tag2435.xml" ContentType="application/vnd.openxmlformats-officedocument.presentationml.tags+xml"/>
  <Override PartName="/ppt/tags/tag2436.xml" ContentType="application/vnd.openxmlformats-officedocument.presentationml.tags+xml"/>
  <Override PartName="/ppt/tags/tag2437.xml" ContentType="application/vnd.openxmlformats-officedocument.presentationml.tags+xml"/>
  <Override PartName="/ppt/tags/tag2438.xml" ContentType="application/vnd.openxmlformats-officedocument.presentationml.tags+xml"/>
  <Override PartName="/ppt/tags/tag2439.xml" ContentType="application/vnd.openxmlformats-officedocument.presentationml.tags+xml"/>
  <Override PartName="/ppt/tags/tag244.xml" ContentType="application/vnd.openxmlformats-officedocument.presentationml.tags+xml"/>
  <Override PartName="/ppt/tags/tag2440.xml" ContentType="application/vnd.openxmlformats-officedocument.presentationml.tags+xml"/>
  <Override PartName="/ppt/tags/tag2441.xml" ContentType="application/vnd.openxmlformats-officedocument.presentationml.tags+xml"/>
  <Override PartName="/ppt/tags/tag2442.xml" ContentType="application/vnd.openxmlformats-officedocument.presentationml.tags+xml"/>
  <Override PartName="/ppt/tags/tag2443.xml" ContentType="application/vnd.openxmlformats-officedocument.presentationml.tags+xml"/>
  <Override PartName="/ppt/tags/tag2444.xml" ContentType="application/vnd.openxmlformats-officedocument.presentationml.tags+xml"/>
  <Override PartName="/ppt/tags/tag2445.xml" ContentType="application/vnd.openxmlformats-officedocument.presentationml.tags+xml"/>
  <Override PartName="/ppt/tags/tag2446.xml" ContentType="application/vnd.openxmlformats-officedocument.presentationml.tags+xml"/>
  <Override PartName="/ppt/tags/tag2447.xml" ContentType="application/vnd.openxmlformats-officedocument.presentationml.tags+xml"/>
  <Override PartName="/ppt/tags/tag2448.xml" ContentType="application/vnd.openxmlformats-officedocument.presentationml.tags+xml"/>
  <Override PartName="/ppt/tags/tag2449.xml" ContentType="application/vnd.openxmlformats-officedocument.presentationml.tags+xml"/>
  <Override PartName="/ppt/tags/tag245.xml" ContentType="application/vnd.openxmlformats-officedocument.presentationml.tags+xml"/>
  <Override PartName="/ppt/tags/tag2450.xml" ContentType="application/vnd.openxmlformats-officedocument.presentationml.tags+xml"/>
  <Override PartName="/ppt/tags/tag2451.xml" ContentType="application/vnd.openxmlformats-officedocument.presentationml.tags+xml"/>
  <Override PartName="/ppt/tags/tag2452.xml" ContentType="application/vnd.openxmlformats-officedocument.presentationml.tags+xml"/>
  <Override PartName="/ppt/tags/tag2453.xml" ContentType="application/vnd.openxmlformats-officedocument.presentationml.tags+xml"/>
  <Override PartName="/ppt/tags/tag2454.xml" ContentType="application/vnd.openxmlformats-officedocument.presentationml.tags+xml"/>
  <Override PartName="/ppt/tags/tag2455.xml" ContentType="application/vnd.openxmlformats-officedocument.presentationml.tags+xml"/>
  <Override PartName="/ppt/tags/tag2456.xml" ContentType="application/vnd.openxmlformats-officedocument.presentationml.tags+xml"/>
  <Override PartName="/ppt/tags/tag2457.xml" ContentType="application/vnd.openxmlformats-officedocument.presentationml.tags+xml"/>
  <Override PartName="/ppt/tags/tag2458.xml" ContentType="application/vnd.openxmlformats-officedocument.presentationml.tags+xml"/>
  <Override PartName="/ppt/tags/tag2459.xml" ContentType="application/vnd.openxmlformats-officedocument.presentationml.tags+xml"/>
  <Override PartName="/ppt/tags/tag246.xml" ContentType="application/vnd.openxmlformats-officedocument.presentationml.tags+xml"/>
  <Override PartName="/ppt/tags/tag2460.xml" ContentType="application/vnd.openxmlformats-officedocument.presentationml.tags+xml"/>
  <Override PartName="/ppt/tags/tag2461.xml" ContentType="application/vnd.openxmlformats-officedocument.presentationml.tags+xml"/>
  <Override PartName="/ppt/tags/tag2462.xml" ContentType="application/vnd.openxmlformats-officedocument.presentationml.tags+xml"/>
  <Override PartName="/ppt/tags/tag2463.xml" ContentType="application/vnd.openxmlformats-officedocument.presentationml.tags+xml"/>
  <Override PartName="/ppt/tags/tag2464.xml" ContentType="application/vnd.openxmlformats-officedocument.presentationml.tags+xml"/>
  <Override PartName="/ppt/tags/tag2465.xml" ContentType="application/vnd.openxmlformats-officedocument.presentationml.tags+xml"/>
  <Override PartName="/ppt/tags/tag2466.xml" ContentType="application/vnd.openxmlformats-officedocument.presentationml.tags+xml"/>
  <Override PartName="/ppt/tags/tag2467.xml" ContentType="application/vnd.openxmlformats-officedocument.presentationml.tags+xml"/>
  <Override PartName="/ppt/tags/tag2468.xml" ContentType="application/vnd.openxmlformats-officedocument.presentationml.tags+xml"/>
  <Override PartName="/ppt/tags/tag2469.xml" ContentType="application/vnd.openxmlformats-officedocument.presentationml.tags+xml"/>
  <Override PartName="/ppt/tags/tag247.xml" ContentType="application/vnd.openxmlformats-officedocument.presentationml.tags+xml"/>
  <Override PartName="/ppt/tags/tag2470.xml" ContentType="application/vnd.openxmlformats-officedocument.presentationml.tags+xml"/>
  <Override PartName="/ppt/tags/tag2471.xml" ContentType="application/vnd.openxmlformats-officedocument.presentationml.tags+xml"/>
  <Override PartName="/ppt/tags/tag2472.xml" ContentType="application/vnd.openxmlformats-officedocument.presentationml.tags+xml"/>
  <Override PartName="/ppt/tags/tag2473.xml" ContentType="application/vnd.openxmlformats-officedocument.presentationml.tags+xml"/>
  <Override PartName="/ppt/tags/tag2474.xml" ContentType="application/vnd.openxmlformats-officedocument.presentationml.tags+xml"/>
  <Override PartName="/ppt/tags/tag2475.xml" ContentType="application/vnd.openxmlformats-officedocument.presentationml.tags+xml"/>
  <Override PartName="/ppt/tags/tag2476.xml" ContentType="application/vnd.openxmlformats-officedocument.presentationml.tags+xml"/>
  <Override PartName="/ppt/tags/tag2477.xml" ContentType="application/vnd.openxmlformats-officedocument.presentationml.tags+xml"/>
  <Override PartName="/ppt/tags/tag2478.xml" ContentType="application/vnd.openxmlformats-officedocument.presentationml.tags+xml"/>
  <Override PartName="/ppt/tags/tag2479.xml" ContentType="application/vnd.openxmlformats-officedocument.presentationml.tags+xml"/>
  <Override PartName="/ppt/tags/tag248.xml" ContentType="application/vnd.openxmlformats-officedocument.presentationml.tags+xml"/>
  <Override PartName="/ppt/tags/tag2480.xml" ContentType="application/vnd.openxmlformats-officedocument.presentationml.tags+xml"/>
  <Override PartName="/ppt/tags/tag2481.xml" ContentType="application/vnd.openxmlformats-officedocument.presentationml.tags+xml"/>
  <Override PartName="/ppt/tags/tag2482.xml" ContentType="application/vnd.openxmlformats-officedocument.presentationml.tags+xml"/>
  <Override PartName="/ppt/tags/tag2483.xml" ContentType="application/vnd.openxmlformats-officedocument.presentationml.tags+xml"/>
  <Override PartName="/ppt/tags/tag2484.xml" ContentType="application/vnd.openxmlformats-officedocument.presentationml.tags+xml"/>
  <Override PartName="/ppt/tags/tag2485.xml" ContentType="application/vnd.openxmlformats-officedocument.presentationml.tags+xml"/>
  <Override PartName="/ppt/tags/tag2486.xml" ContentType="application/vnd.openxmlformats-officedocument.presentationml.tags+xml"/>
  <Override PartName="/ppt/tags/tag2487.xml" ContentType="application/vnd.openxmlformats-officedocument.presentationml.tags+xml"/>
  <Override PartName="/ppt/tags/tag2488.xml" ContentType="application/vnd.openxmlformats-officedocument.presentationml.tags+xml"/>
  <Override PartName="/ppt/tags/tag2489.xml" ContentType="application/vnd.openxmlformats-officedocument.presentationml.tags+xml"/>
  <Override PartName="/ppt/tags/tag249.xml" ContentType="application/vnd.openxmlformats-officedocument.presentationml.tags+xml"/>
  <Override PartName="/ppt/tags/tag2490.xml" ContentType="application/vnd.openxmlformats-officedocument.presentationml.tags+xml"/>
  <Override PartName="/ppt/tags/tag2491.xml" ContentType="application/vnd.openxmlformats-officedocument.presentationml.tags+xml"/>
  <Override PartName="/ppt/tags/tag2492.xml" ContentType="application/vnd.openxmlformats-officedocument.presentationml.tags+xml"/>
  <Override PartName="/ppt/tags/tag2493.xml" ContentType="application/vnd.openxmlformats-officedocument.presentationml.tags+xml"/>
  <Override PartName="/ppt/tags/tag2494.xml" ContentType="application/vnd.openxmlformats-officedocument.presentationml.tags+xml"/>
  <Override PartName="/ppt/tags/tag2495.xml" ContentType="application/vnd.openxmlformats-officedocument.presentationml.tags+xml"/>
  <Override PartName="/ppt/tags/tag2496.xml" ContentType="application/vnd.openxmlformats-officedocument.presentationml.tags+xml"/>
  <Override PartName="/ppt/tags/tag2497.xml" ContentType="application/vnd.openxmlformats-officedocument.presentationml.tags+xml"/>
  <Override PartName="/ppt/tags/tag2498.xml" ContentType="application/vnd.openxmlformats-officedocument.presentationml.tags+xml"/>
  <Override PartName="/ppt/tags/tag249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00.xml" ContentType="application/vnd.openxmlformats-officedocument.presentationml.tags+xml"/>
  <Override PartName="/ppt/tags/tag2501.xml" ContentType="application/vnd.openxmlformats-officedocument.presentationml.tags+xml"/>
  <Override PartName="/ppt/tags/tag2502.xml" ContentType="application/vnd.openxmlformats-officedocument.presentationml.tags+xml"/>
  <Override PartName="/ppt/tags/tag2503.xml" ContentType="application/vnd.openxmlformats-officedocument.presentationml.tags+xml"/>
  <Override PartName="/ppt/tags/tag2504.xml" ContentType="application/vnd.openxmlformats-officedocument.presentationml.tags+xml"/>
  <Override PartName="/ppt/tags/tag2505.xml" ContentType="application/vnd.openxmlformats-officedocument.presentationml.tags+xml"/>
  <Override PartName="/ppt/tags/tag2506.xml" ContentType="application/vnd.openxmlformats-officedocument.presentationml.tags+xml"/>
  <Override PartName="/ppt/tags/tag2507.xml" ContentType="application/vnd.openxmlformats-officedocument.presentationml.tags+xml"/>
  <Override PartName="/ppt/tags/tag2508.xml" ContentType="application/vnd.openxmlformats-officedocument.presentationml.tags+xml"/>
  <Override PartName="/ppt/tags/tag2509.xml" ContentType="application/vnd.openxmlformats-officedocument.presentationml.tags+xml"/>
  <Override PartName="/ppt/tags/tag251.xml" ContentType="application/vnd.openxmlformats-officedocument.presentationml.tags+xml"/>
  <Override PartName="/ppt/tags/tag2510.xml" ContentType="application/vnd.openxmlformats-officedocument.presentationml.tags+xml"/>
  <Override PartName="/ppt/tags/tag2511.xml" ContentType="application/vnd.openxmlformats-officedocument.presentationml.tags+xml"/>
  <Override PartName="/ppt/tags/tag2512.xml" ContentType="application/vnd.openxmlformats-officedocument.presentationml.tags+xml"/>
  <Override PartName="/ppt/tags/tag2513.xml" ContentType="application/vnd.openxmlformats-officedocument.presentationml.tags+xml"/>
  <Override PartName="/ppt/tags/tag2514.xml" ContentType="application/vnd.openxmlformats-officedocument.presentationml.tags+xml"/>
  <Override PartName="/ppt/tags/tag2515.xml" ContentType="application/vnd.openxmlformats-officedocument.presentationml.tags+xml"/>
  <Override PartName="/ppt/tags/tag2516.xml" ContentType="application/vnd.openxmlformats-officedocument.presentationml.tags+xml"/>
  <Override PartName="/ppt/tags/tag2517.xml" ContentType="application/vnd.openxmlformats-officedocument.presentationml.tags+xml"/>
  <Override PartName="/ppt/tags/tag2518.xml" ContentType="application/vnd.openxmlformats-officedocument.presentationml.tags+xml"/>
  <Override PartName="/ppt/tags/tag2519.xml" ContentType="application/vnd.openxmlformats-officedocument.presentationml.tags+xml"/>
  <Override PartName="/ppt/tags/tag252.xml" ContentType="application/vnd.openxmlformats-officedocument.presentationml.tags+xml"/>
  <Override PartName="/ppt/tags/tag2520.xml" ContentType="application/vnd.openxmlformats-officedocument.presentationml.tags+xml"/>
  <Override PartName="/ppt/tags/tag2521.xml" ContentType="application/vnd.openxmlformats-officedocument.presentationml.tags+xml"/>
  <Override PartName="/ppt/tags/tag2522.xml" ContentType="application/vnd.openxmlformats-officedocument.presentationml.tags+xml"/>
  <Override PartName="/ppt/tags/tag2523.xml" ContentType="application/vnd.openxmlformats-officedocument.presentationml.tags+xml"/>
  <Override PartName="/ppt/tags/tag2524.xml" ContentType="application/vnd.openxmlformats-officedocument.presentationml.tags+xml"/>
  <Override PartName="/ppt/tags/tag2525.xml" ContentType="application/vnd.openxmlformats-officedocument.presentationml.tags+xml"/>
  <Override PartName="/ppt/tags/tag2526.xml" ContentType="application/vnd.openxmlformats-officedocument.presentationml.tags+xml"/>
  <Override PartName="/ppt/tags/tag2527.xml" ContentType="application/vnd.openxmlformats-officedocument.presentationml.tags+xml"/>
  <Override PartName="/ppt/tags/tag2528.xml" ContentType="application/vnd.openxmlformats-officedocument.presentationml.tags+xml"/>
  <Override PartName="/ppt/tags/tag2529.xml" ContentType="application/vnd.openxmlformats-officedocument.presentationml.tags+xml"/>
  <Override PartName="/ppt/tags/tag253.xml" ContentType="application/vnd.openxmlformats-officedocument.presentationml.tags+xml"/>
  <Override PartName="/ppt/tags/tag2530.xml" ContentType="application/vnd.openxmlformats-officedocument.presentationml.tags+xml"/>
  <Override PartName="/ppt/tags/tag2531.xml" ContentType="application/vnd.openxmlformats-officedocument.presentationml.tags+xml"/>
  <Override PartName="/ppt/tags/tag2532.xml" ContentType="application/vnd.openxmlformats-officedocument.presentationml.tags+xml"/>
  <Override PartName="/ppt/tags/tag2533.xml" ContentType="application/vnd.openxmlformats-officedocument.presentationml.tags+xml"/>
  <Override PartName="/ppt/tags/tag2534.xml" ContentType="application/vnd.openxmlformats-officedocument.presentationml.tags+xml"/>
  <Override PartName="/ppt/tags/tag2535.xml" ContentType="application/vnd.openxmlformats-officedocument.presentationml.tags+xml"/>
  <Override PartName="/ppt/tags/tag2536.xml" ContentType="application/vnd.openxmlformats-officedocument.presentationml.tags+xml"/>
  <Override PartName="/ppt/tags/tag2537.xml" ContentType="application/vnd.openxmlformats-officedocument.presentationml.tags+xml"/>
  <Override PartName="/ppt/tags/tag2538.xml" ContentType="application/vnd.openxmlformats-officedocument.presentationml.tags+xml"/>
  <Override PartName="/ppt/tags/tag2539.xml" ContentType="application/vnd.openxmlformats-officedocument.presentationml.tags+xml"/>
  <Override PartName="/ppt/tags/tag254.xml" ContentType="application/vnd.openxmlformats-officedocument.presentationml.tags+xml"/>
  <Override PartName="/ppt/tags/tag2540.xml" ContentType="application/vnd.openxmlformats-officedocument.presentationml.tags+xml"/>
  <Override PartName="/ppt/tags/tag2541.xml" ContentType="application/vnd.openxmlformats-officedocument.presentationml.tags+xml"/>
  <Override PartName="/ppt/tags/tag2542.xml" ContentType="application/vnd.openxmlformats-officedocument.presentationml.tags+xml"/>
  <Override PartName="/ppt/tags/tag2543.xml" ContentType="application/vnd.openxmlformats-officedocument.presentationml.tags+xml"/>
  <Override PartName="/ppt/tags/tag2544.xml" ContentType="application/vnd.openxmlformats-officedocument.presentationml.tags+xml"/>
  <Override PartName="/ppt/tags/tag2545.xml" ContentType="application/vnd.openxmlformats-officedocument.presentationml.tags+xml"/>
  <Override PartName="/ppt/tags/tag2546.xml" ContentType="application/vnd.openxmlformats-officedocument.presentationml.tags+xml"/>
  <Override PartName="/ppt/tags/tag2547.xml" ContentType="application/vnd.openxmlformats-officedocument.presentationml.tags+xml"/>
  <Override PartName="/ppt/tags/tag2548.xml" ContentType="application/vnd.openxmlformats-officedocument.presentationml.tags+xml"/>
  <Override PartName="/ppt/tags/tag2549.xml" ContentType="application/vnd.openxmlformats-officedocument.presentationml.tags+xml"/>
  <Override PartName="/ppt/tags/tag255.xml" ContentType="application/vnd.openxmlformats-officedocument.presentationml.tags+xml"/>
  <Override PartName="/ppt/tags/tag2550.xml" ContentType="application/vnd.openxmlformats-officedocument.presentationml.tags+xml"/>
  <Override PartName="/ppt/tags/tag2551.xml" ContentType="application/vnd.openxmlformats-officedocument.presentationml.tags+xml"/>
  <Override PartName="/ppt/tags/tag2552.xml" ContentType="application/vnd.openxmlformats-officedocument.presentationml.tags+xml"/>
  <Override PartName="/ppt/tags/tag2553.xml" ContentType="application/vnd.openxmlformats-officedocument.presentationml.tags+xml"/>
  <Override PartName="/ppt/tags/tag2554.xml" ContentType="application/vnd.openxmlformats-officedocument.presentationml.tags+xml"/>
  <Override PartName="/ppt/tags/tag2555.xml" ContentType="application/vnd.openxmlformats-officedocument.presentationml.tags+xml"/>
  <Override PartName="/ppt/tags/tag2556.xml" ContentType="application/vnd.openxmlformats-officedocument.presentationml.tags+xml"/>
  <Override PartName="/ppt/tags/tag2557.xml" ContentType="application/vnd.openxmlformats-officedocument.presentationml.tags+xml"/>
  <Override PartName="/ppt/tags/tag2558.xml" ContentType="application/vnd.openxmlformats-officedocument.presentationml.tags+xml"/>
  <Override PartName="/ppt/tags/tag2559.xml" ContentType="application/vnd.openxmlformats-officedocument.presentationml.tags+xml"/>
  <Override PartName="/ppt/tags/tag256.xml" ContentType="application/vnd.openxmlformats-officedocument.presentationml.tags+xml"/>
  <Override PartName="/ppt/tags/tag2560.xml" ContentType="application/vnd.openxmlformats-officedocument.presentationml.tags+xml"/>
  <Override PartName="/ppt/tags/tag2561.xml" ContentType="application/vnd.openxmlformats-officedocument.presentationml.tags+xml"/>
  <Override PartName="/ppt/tags/tag2562.xml" ContentType="application/vnd.openxmlformats-officedocument.presentationml.tags+xml"/>
  <Override PartName="/ppt/tags/tag2563.xml" ContentType="application/vnd.openxmlformats-officedocument.presentationml.tags+xml"/>
  <Override PartName="/ppt/tags/tag2564.xml" ContentType="application/vnd.openxmlformats-officedocument.presentationml.tags+xml"/>
  <Override PartName="/ppt/tags/tag2565.xml" ContentType="application/vnd.openxmlformats-officedocument.presentationml.tags+xml"/>
  <Override PartName="/ppt/tags/tag2566.xml" ContentType="application/vnd.openxmlformats-officedocument.presentationml.tags+xml"/>
  <Override PartName="/ppt/tags/tag2567.xml" ContentType="application/vnd.openxmlformats-officedocument.presentationml.tags+xml"/>
  <Override PartName="/ppt/tags/tag2568.xml" ContentType="application/vnd.openxmlformats-officedocument.presentationml.tags+xml"/>
  <Override PartName="/ppt/tags/tag2569.xml" ContentType="application/vnd.openxmlformats-officedocument.presentationml.tags+xml"/>
  <Override PartName="/ppt/tags/tag257.xml" ContentType="application/vnd.openxmlformats-officedocument.presentationml.tags+xml"/>
  <Override PartName="/ppt/tags/tag2570.xml" ContentType="application/vnd.openxmlformats-officedocument.presentationml.tags+xml"/>
  <Override PartName="/ppt/tags/tag2571.xml" ContentType="application/vnd.openxmlformats-officedocument.presentationml.tags+xml"/>
  <Override PartName="/ppt/tags/tag2572.xml" ContentType="application/vnd.openxmlformats-officedocument.presentationml.tags+xml"/>
  <Override PartName="/ppt/tags/tag2573.xml" ContentType="application/vnd.openxmlformats-officedocument.presentationml.tags+xml"/>
  <Override PartName="/ppt/tags/tag2574.xml" ContentType="application/vnd.openxmlformats-officedocument.presentationml.tags+xml"/>
  <Override PartName="/ppt/tags/tag2575.xml" ContentType="application/vnd.openxmlformats-officedocument.presentationml.tags+xml"/>
  <Override PartName="/ppt/tags/tag2576.xml" ContentType="application/vnd.openxmlformats-officedocument.presentationml.tags+xml"/>
  <Override PartName="/ppt/tags/tag2577.xml" ContentType="application/vnd.openxmlformats-officedocument.presentationml.tags+xml"/>
  <Override PartName="/ppt/tags/tag2578.xml" ContentType="application/vnd.openxmlformats-officedocument.presentationml.tags+xml"/>
  <Override PartName="/ppt/tags/tag2579.xml" ContentType="application/vnd.openxmlformats-officedocument.presentationml.tags+xml"/>
  <Override PartName="/ppt/tags/tag258.xml" ContentType="application/vnd.openxmlformats-officedocument.presentationml.tags+xml"/>
  <Override PartName="/ppt/tags/tag2580.xml" ContentType="application/vnd.openxmlformats-officedocument.presentationml.tags+xml"/>
  <Override PartName="/ppt/tags/tag2581.xml" ContentType="application/vnd.openxmlformats-officedocument.presentationml.tags+xml"/>
  <Override PartName="/ppt/tags/tag2582.xml" ContentType="application/vnd.openxmlformats-officedocument.presentationml.tags+xml"/>
  <Override PartName="/ppt/tags/tag2583.xml" ContentType="application/vnd.openxmlformats-officedocument.presentationml.tags+xml"/>
  <Override PartName="/ppt/tags/tag2584.xml" ContentType="application/vnd.openxmlformats-officedocument.presentationml.tags+xml"/>
  <Override PartName="/ppt/tags/tag2585.xml" ContentType="application/vnd.openxmlformats-officedocument.presentationml.tags+xml"/>
  <Override PartName="/ppt/tags/tag2586.xml" ContentType="application/vnd.openxmlformats-officedocument.presentationml.tags+xml"/>
  <Override PartName="/ppt/tags/tag2587.xml" ContentType="application/vnd.openxmlformats-officedocument.presentationml.tags+xml"/>
  <Override PartName="/ppt/tags/tag2588.xml" ContentType="application/vnd.openxmlformats-officedocument.presentationml.tags+xml"/>
  <Override PartName="/ppt/tags/tag2589.xml" ContentType="application/vnd.openxmlformats-officedocument.presentationml.tags+xml"/>
  <Override PartName="/ppt/tags/tag259.xml" ContentType="application/vnd.openxmlformats-officedocument.presentationml.tags+xml"/>
  <Override PartName="/ppt/tags/tag2590.xml" ContentType="application/vnd.openxmlformats-officedocument.presentationml.tags+xml"/>
  <Override PartName="/ppt/tags/tag2591.xml" ContentType="application/vnd.openxmlformats-officedocument.presentationml.tags+xml"/>
  <Override PartName="/ppt/tags/tag2592.xml" ContentType="application/vnd.openxmlformats-officedocument.presentationml.tags+xml"/>
  <Override PartName="/ppt/tags/tag2593.xml" ContentType="application/vnd.openxmlformats-officedocument.presentationml.tags+xml"/>
  <Override PartName="/ppt/tags/tag2594.xml" ContentType="application/vnd.openxmlformats-officedocument.presentationml.tags+xml"/>
  <Override PartName="/ppt/tags/tag2595.xml" ContentType="application/vnd.openxmlformats-officedocument.presentationml.tags+xml"/>
  <Override PartName="/ppt/tags/tag2596.xml" ContentType="application/vnd.openxmlformats-officedocument.presentationml.tags+xml"/>
  <Override PartName="/ppt/tags/tag2597.xml" ContentType="application/vnd.openxmlformats-officedocument.presentationml.tags+xml"/>
  <Override PartName="/ppt/tags/tag2598.xml" ContentType="application/vnd.openxmlformats-officedocument.presentationml.tags+xml"/>
  <Override PartName="/ppt/tags/tag259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00.xml" ContentType="application/vnd.openxmlformats-officedocument.presentationml.tags+xml"/>
  <Override PartName="/ppt/tags/tag2601.xml" ContentType="application/vnd.openxmlformats-officedocument.presentationml.tags+xml"/>
  <Override PartName="/ppt/tags/tag2602.xml" ContentType="application/vnd.openxmlformats-officedocument.presentationml.tags+xml"/>
  <Override PartName="/ppt/tags/tag2603.xml" ContentType="application/vnd.openxmlformats-officedocument.presentationml.tags+xml"/>
  <Override PartName="/ppt/tags/tag2604.xml" ContentType="application/vnd.openxmlformats-officedocument.presentationml.tags+xml"/>
  <Override PartName="/ppt/tags/tag2605.xml" ContentType="application/vnd.openxmlformats-officedocument.presentationml.tags+xml"/>
  <Override PartName="/ppt/tags/tag2606.xml" ContentType="application/vnd.openxmlformats-officedocument.presentationml.tags+xml"/>
  <Override PartName="/ppt/tags/tag2607.xml" ContentType="application/vnd.openxmlformats-officedocument.presentationml.tags+xml"/>
  <Override PartName="/ppt/tags/tag2608.xml" ContentType="application/vnd.openxmlformats-officedocument.presentationml.tags+xml"/>
  <Override PartName="/ppt/tags/tag2609.xml" ContentType="application/vnd.openxmlformats-officedocument.presentationml.tags+xml"/>
  <Override PartName="/ppt/tags/tag261.xml" ContentType="application/vnd.openxmlformats-officedocument.presentationml.tags+xml"/>
  <Override PartName="/ppt/tags/tag2610.xml" ContentType="application/vnd.openxmlformats-officedocument.presentationml.tags+xml"/>
  <Override PartName="/ppt/tags/tag2611.xml" ContentType="application/vnd.openxmlformats-officedocument.presentationml.tags+xml"/>
  <Override PartName="/ppt/tags/tag2612.xml" ContentType="application/vnd.openxmlformats-officedocument.presentationml.tags+xml"/>
  <Override PartName="/ppt/tags/tag2613.xml" ContentType="application/vnd.openxmlformats-officedocument.presentationml.tags+xml"/>
  <Override PartName="/ppt/tags/tag2614.xml" ContentType="application/vnd.openxmlformats-officedocument.presentationml.tags+xml"/>
  <Override PartName="/ppt/tags/tag2615.xml" ContentType="application/vnd.openxmlformats-officedocument.presentationml.tags+xml"/>
  <Override PartName="/ppt/tags/tag2616.xml" ContentType="application/vnd.openxmlformats-officedocument.presentationml.tags+xml"/>
  <Override PartName="/ppt/tags/tag2617.xml" ContentType="application/vnd.openxmlformats-officedocument.presentationml.tags+xml"/>
  <Override PartName="/ppt/tags/tag2618.xml" ContentType="application/vnd.openxmlformats-officedocument.presentationml.tags+xml"/>
  <Override PartName="/ppt/tags/tag2619.xml" ContentType="application/vnd.openxmlformats-officedocument.presentationml.tags+xml"/>
  <Override PartName="/ppt/tags/tag262.xml" ContentType="application/vnd.openxmlformats-officedocument.presentationml.tags+xml"/>
  <Override PartName="/ppt/tags/tag2620.xml" ContentType="application/vnd.openxmlformats-officedocument.presentationml.tags+xml"/>
  <Override PartName="/ppt/tags/tag2621.xml" ContentType="application/vnd.openxmlformats-officedocument.presentationml.tags+xml"/>
  <Override PartName="/ppt/tags/tag2622.xml" ContentType="application/vnd.openxmlformats-officedocument.presentationml.tags+xml"/>
  <Override PartName="/ppt/tags/tag2623.xml" ContentType="application/vnd.openxmlformats-officedocument.presentationml.tags+xml"/>
  <Override PartName="/ppt/tags/tag2624.xml" ContentType="application/vnd.openxmlformats-officedocument.presentationml.tags+xml"/>
  <Override PartName="/ppt/tags/tag2625.xml" ContentType="application/vnd.openxmlformats-officedocument.presentationml.tags+xml"/>
  <Override PartName="/ppt/tags/tag2626.xml" ContentType="application/vnd.openxmlformats-officedocument.presentationml.tags+xml"/>
  <Override PartName="/ppt/tags/tag2627.xml" ContentType="application/vnd.openxmlformats-officedocument.presentationml.tags+xml"/>
  <Override PartName="/ppt/tags/tag2628.xml" ContentType="application/vnd.openxmlformats-officedocument.presentationml.tags+xml"/>
  <Override PartName="/ppt/tags/tag2629.xml" ContentType="application/vnd.openxmlformats-officedocument.presentationml.tags+xml"/>
  <Override PartName="/ppt/tags/tag263.xml" ContentType="application/vnd.openxmlformats-officedocument.presentationml.tags+xml"/>
  <Override PartName="/ppt/tags/tag2630.xml" ContentType="application/vnd.openxmlformats-officedocument.presentationml.tags+xml"/>
  <Override PartName="/ppt/tags/tag2631.xml" ContentType="application/vnd.openxmlformats-officedocument.presentationml.tags+xml"/>
  <Override PartName="/ppt/tags/tag2632.xml" ContentType="application/vnd.openxmlformats-officedocument.presentationml.tags+xml"/>
  <Override PartName="/ppt/tags/tag2633.xml" ContentType="application/vnd.openxmlformats-officedocument.presentationml.tags+xml"/>
  <Override PartName="/ppt/tags/tag2634.xml" ContentType="application/vnd.openxmlformats-officedocument.presentationml.tags+xml"/>
  <Override PartName="/ppt/tags/tag2635.xml" ContentType="application/vnd.openxmlformats-officedocument.presentationml.tags+xml"/>
  <Override PartName="/ppt/tags/tag2636.xml" ContentType="application/vnd.openxmlformats-officedocument.presentationml.tags+xml"/>
  <Override PartName="/ppt/tags/tag2637.xml" ContentType="application/vnd.openxmlformats-officedocument.presentationml.tags+xml"/>
  <Override PartName="/ppt/tags/tag2638.xml" ContentType="application/vnd.openxmlformats-officedocument.presentationml.tags+xml"/>
  <Override PartName="/ppt/tags/tag2639.xml" ContentType="application/vnd.openxmlformats-officedocument.presentationml.tags+xml"/>
  <Override PartName="/ppt/tags/tag264.xml" ContentType="application/vnd.openxmlformats-officedocument.presentationml.tags+xml"/>
  <Override PartName="/ppt/tags/tag2640.xml" ContentType="application/vnd.openxmlformats-officedocument.presentationml.tags+xml"/>
  <Override PartName="/ppt/tags/tag2641.xml" ContentType="application/vnd.openxmlformats-officedocument.presentationml.tags+xml"/>
  <Override PartName="/ppt/tags/tag2642.xml" ContentType="application/vnd.openxmlformats-officedocument.presentationml.tags+xml"/>
  <Override PartName="/ppt/tags/tag2643.xml" ContentType="application/vnd.openxmlformats-officedocument.presentationml.tags+xml"/>
  <Override PartName="/ppt/tags/tag2644.xml" ContentType="application/vnd.openxmlformats-officedocument.presentationml.tags+xml"/>
  <Override PartName="/ppt/tags/tag2645.xml" ContentType="application/vnd.openxmlformats-officedocument.presentationml.tags+xml"/>
  <Override PartName="/ppt/tags/tag2646.xml" ContentType="application/vnd.openxmlformats-officedocument.presentationml.tags+xml"/>
  <Override PartName="/ppt/tags/tag2647.xml" ContentType="application/vnd.openxmlformats-officedocument.presentationml.tags+xml"/>
  <Override PartName="/ppt/tags/tag2648.xml" ContentType="application/vnd.openxmlformats-officedocument.presentationml.tags+xml"/>
  <Override PartName="/ppt/tags/tag2649.xml" ContentType="application/vnd.openxmlformats-officedocument.presentationml.tags+xml"/>
  <Override PartName="/ppt/tags/tag265.xml" ContentType="application/vnd.openxmlformats-officedocument.presentationml.tags+xml"/>
  <Override PartName="/ppt/tags/tag2650.xml" ContentType="application/vnd.openxmlformats-officedocument.presentationml.tags+xml"/>
  <Override PartName="/ppt/tags/tag2651.xml" ContentType="application/vnd.openxmlformats-officedocument.presentationml.tags+xml"/>
  <Override PartName="/ppt/tags/tag2652.xml" ContentType="application/vnd.openxmlformats-officedocument.presentationml.tags+xml"/>
  <Override PartName="/ppt/tags/tag2653.xml" ContentType="application/vnd.openxmlformats-officedocument.presentationml.tags+xml"/>
  <Override PartName="/ppt/tags/tag2654.xml" ContentType="application/vnd.openxmlformats-officedocument.presentationml.tags+xml"/>
  <Override PartName="/ppt/tags/tag2655.xml" ContentType="application/vnd.openxmlformats-officedocument.presentationml.tags+xml"/>
  <Override PartName="/ppt/tags/tag2656.xml" ContentType="application/vnd.openxmlformats-officedocument.presentationml.tags+xml"/>
  <Override PartName="/ppt/tags/tag2657.xml" ContentType="application/vnd.openxmlformats-officedocument.presentationml.tags+xml"/>
  <Override PartName="/ppt/tags/tag2658.xml" ContentType="application/vnd.openxmlformats-officedocument.presentationml.tags+xml"/>
  <Override PartName="/ppt/tags/tag2659.xml" ContentType="application/vnd.openxmlformats-officedocument.presentationml.tags+xml"/>
  <Override PartName="/ppt/tags/tag266.xml" ContentType="application/vnd.openxmlformats-officedocument.presentationml.tags+xml"/>
  <Override PartName="/ppt/tags/tag2660.xml" ContentType="application/vnd.openxmlformats-officedocument.presentationml.tags+xml"/>
  <Override PartName="/ppt/tags/tag2661.xml" ContentType="application/vnd.openxmlformats-officedocument.presentationml.tags+xml"/>
  <Override PartName="/ppt/tags/tag2662.xml" ContentType="application/vnd.openxmlformats-officedocument.presentationml.tags+xml"/>
  <Override PartName="/ppt/tags/tag2663.xml" ContentType="application/vnd.openxmlformats-officedocument.presentationml.tags+xml"/>
  <Override PartName="/ppt/tags/tag2664.xml" ContentType="application/vnd.openxmlformats-officedocument.presentationml.tags+xml"/>
  <Override PartName="/ppt/tags/tag2665.xml" ContentType="application/vnd.openxmlformats-officedocument.presentationml.tags+xml"/>
  <Override PartName="/ppt/tags/tag2666.xml" ContentType="application/vnd.openxmlformats-officedocument.presentationml.tags+xml"/>
  <Override PartName="/ppt/tags/tag2667.xml" ContentType="application/vnd.openxmlformats-officedocument.presentationml.tags+xml"/>
  <Override PartName="/ppt/tags/tag2668.xml" ContentType="application/vnd.openxmlformats-officedocument.presentationml.tags+xml"/>
  <Override PartName="/ppt/tags/tag2669.xml" ContentType="application/vnd.openxmlformats-officedocument.presentationml.tags+xml"/>
  <Override PartName="/ppt/tags/tag267.xml" ContentType="application/vnd.openxmlformats-officedocument.presentationml.tags+xml"/>
  <Override PartName="/ppt/tags/tag2670.xml" ContentType="application/vnd.openxmlformats-officedocument.presentationml.tags+xml"/>
  <Override PartName="/ppt/tags/tag2671.xml" ContentType="application/vnd.openxmlformats-officedocument.presentationml.tags+xml"/>
  <Override PartName="/ppt/tags/tag2672.xml" ContentType="application/vnd.openxmlformats-officedocument.presentationml.tags+xml"/>
  <Override PartName="/ppt/tags/tag2673.xml" ContentType="application/vnd.openxmlformats-officedocument.presentationml.tags+xml"/>
  <Override PartName="/ppt/tags/tag2674.xml" ContentType="application/vnd.openxmlformats-officedocument.presentationml.tags+xml"/>
  <Override PartName="/ppt/tags/tag2675.xml" ContentType="application/vnd.openxmlformats-officedocument.presentationml.tags+xml"/>
  <Override PartName="/ppt/tags/tag2676.xml" ContentType="application/vnd.openxmlformats-officedocument.presentationml.tags+xml"/>
  <Override PartName="/ppt/tags/tag2677.xml" ContentType="application/vnd.openxmlformats-officedocument.presentationml.tags+xml"/>
  <Override PartName="/ppt/tags/tag2678.xml" ContentType="application/vnd.openxmlformats-officedocument.presentationml.tags+xml"/>
  <Override PartName="/ppt/tags/tag2679.xml" ContentType="application/vnd.openxmlformats-officedocument.presentationml.tags+xml"/>
  <Override PartName="/ppt/tags/tag268.xml" ContentType="application/vnd.openxmlformats-officedocument.presentationml.tags+xml"/>
  <Override PartName="/ppt/tags/tag2680.xml" ContentType="application/vnd.openxmlformats-officedocument.presentationml.tags+xml"/>
  <Override PartName="/ppt/tags/tag2681.xml" ContentType="application/vnd.openxmlformats-officedocument.presentationml.tags+xml"/>
  <Override PartName="/ppt/tags/tag2682.xml" ContentType="application/vnd.openxmlformats-officedocument.presentationml.tags+xml"/>
  <Override PartName="/ppt/tags/tag2683.xml" ContentType="application/vnd.openxmlformats-officedocument.presentationml.tags+xml"/>
  <Override PartName="/ppt/tags/tag2684.xml" ContentType="application/vnd.openxmlformats-officedocument.presentationml.tags+xml"/>
  <Override PartName="/ppt/tags/tag2685.xml" ContentType="application/vnd.openxmlformats-officedocument.presentationml.tags+xml"/>
  <Override PartName="/ppt/tags/tag2686.xml" ContentType="application/vnd.openxmlformats-officedocument.presentationml.tags+xml"/>
  <Override PartName="/ppt/tags/tag2687.xml" ContentType="application/vnd.openxmlformats-officedocument.presentationml.tags+xml"/>
  <Override PartName="/ppt/tags/tag2688.xml" ContentType="application/vnd.openxmlformats-officedocument.presentationml.tags+xml"/>
  <Override PartName="/ppt/tags/tag2689.xml" ContentType="application/vnd.openxmlformats-officedocument.presentationml.tags+xml"/>
  <Override PartName="/ppt/tags/tag269.xml" ContentType="application/vnd.openxmlformats-officedocument.presentationml.tags+xml"/>
  <Override PartName="/ppt/tags/tag2690.xml" ContentType="application/vnd.openxmlformats-officedocument.presentationml.tags+xml"/>
  <Override PartName="/ppt/tags/tag2691.xml" ContentType="application/vnd.openxmlformats-officedocument.presentationml.tags+xml"/>
  <Override PartName="/ppt/tags/tag2692.xml" ContentType="application/vnd.openxmlformats-officedocument.presentationml.tags+xml"/>
  <Override PartName="/ppt/tags/tag2693.xml" ContentType="application/vnd.openxmlformats-officedocument.presentationml.tags+xml"/>
  <Override PartName="/ppt/tags/tag2694.xml" ContentType="application/vnd.openxmlformats-officedocument.presentationml.tags+xml"/>
  <Override PartName="/ppt/tags/tag2695.xml" ContentType="application/vnd.openxmlformats-officedocument.presentationml.tags+xml"/>
  <Override PartName="/ppt/tags/tag2696.xml" ContentType="application/vnd.openxmlformats-officedocument.presentationml.tags+xml"/>
  <Override PartName="/ppt/tags/tag2697.xml" ContentType="application/vnd.openxmlformats-officedocument.presentationml.tags+xml"/>
  <Override PartName="/ppt/tags/tag2698.xml" ContentType="application/vnd.openxmlformats-officedocument.presentationml.tags+xml"/>
  <Override PartName="/ppt/tags/tag269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00.xml" ContentType="application/vnd.openxmlformats-officedocument.presentationml.tags+xml"/>
  <Override PartName="/ppt/tags/tag2701.xml" ContentType="application/vnd.openxmlformats-officedocument.presentationml.tags+xml"/>
  <Override PartName="/ppt/tags/tag2702.xml" ContentType="application/vnd.openxmlformats-officedocument.presentationml.tags+xml"/>
  <Override PartName="/ppt/tags/tag2703.xml" ContentType="application/vnd.openxmlformats-officedocument.presentationml.tags+xml"/>
  <Override PartName="/ppt/tags/tag2704.xml" ContentType="application/vnd.openxmlformats-officedocument.presentationml.tags+xml"/>
  <Override PartName="/ppt/tags/tag2705.xml" ContentType="application/vnd.openxmlformats-officedocument.presentationml.tags+xml"/>
  <Override PartName="/ppt/tags/tag2706.xml" ContentType="application/vnd.openxmlformats-officedocument.presentationml.tags+xml"/>
  <Override PartName="/ppt/tags/tag2707.xml" ContentType="application/vnd.openxmlformats-officedocument.presentationml.tags+xml"/>
  <Override PartName="/ppt/tags/tag2708.xml" ContentType="application/vnd.openxmlformats-officedocument.presentationml.tags+xml"/>
  <Override PartName="/ppt/tags/tag2709.xml" ContentType="application/vnd.openxmlformats-officedocument.presentationml.tags+xml"/>
  <Override PartName="/ppt/tags/tag271.xml" ContentType="application/vnd.openxmlformats-officedocument.presentationml.tags+xml"/>
  <Override PartName="/ppt/tags/tag2710.xml" ContentType="application/vnd.openxmlformats-officedocument.presentationml.tags+xml"/>
  <Override PartName="/ppt/tags/tag2711.xml" ContentType="application/vnd.openxmlformats-officedocument.presentationml.tags+xml"/>
  <Override PartName="/ppt/tags/tag2712.xml" ContentType="application/vnd.openxmlformats-officedocument.presentationml.tags+xml"/>
  <Override PartName="/ppt/tags/tag2713.xml" ContentType="application/vnd.openxmlformats-officedocument.presentationml.tags+xml"/>
  <Override PartName="/ppt/tags/tag2714.xml" ContentType="application/vnd.openxmlformats-officedocument.presentationml.tags+xml"/>
  <Override PartName="/ppt/tags/tag2715.xml" ContentType="application/vnd.openxmlformats-officedocument.presentationml.tags+xml"/>
  <Override PartName="/ppt/tags/tag2716.xml" ContentType="application/vnd.openxmlformats-officedocument.presentationml.tags+xml"/>
  <Override PartName="/ppt/tags/tag2717.xml" ContentType="application/vnd.openxmlformats-officedocument.presentationml.tags+xml"/>
  <Override PartName="/ppt/tags/tag2718.xml" ContentType="application/vnd.openxmlformats-officedocument.presentationml.tags+xml"/>
  <Override PartName="/ppt/tags/tag2719.xml" ContentType="application/vnd.openxmlformats-officedocument.presentationml.tags+xml"/>
  <Override PartName="/ppt/tags/tag272.xml" ContentType="application/vnd.openxmlformats-officedocument.presentationml.tags+xml"/>
  <Override PartName="/ppt/tags/tag2720.xml" ContentType="application/vnd.openxmlformats-officedocument.presentationml.tags+xml"/>
  <Override PartName="/ppt/tags/tag2721.xml" ContentType="application/vnd.openxmlformats-officedocument.presentationml.tags+xml"/>
  <Override PartName="/ppt/tags/tag2722.xml" ContentType="application/vnd.openxmlformats-officedocument.presentationml.tags+xml"/>
  <Override PartName="/ppt/tags/tag2723.xml" ContentType="application/vnd.openxmlformats-officedocument.presentationml.tags+xml"/>
  <Override PartName="/ppt/tags/tag2724.xml" ContentType="application/vnd.openxmlformats-officedocument.presentationml.tags+xml"/>
  <Override PartName="/ppt/tags/tag2725.xml" ContentType="application/vnd.openxmlformats-officedocument.presentationml.tags+xml"/>
  <Override PartName="/ppt/tags/tag2726.xml" ContentType="application/vnd.openxmlformats-officedocument.presentationml.tags+xml"/>
  <Override PartName="/ppt/tags/tag2727.xml" ContentType="application/vnd.openxmlformats-officedocument.presentationml.tags+xml"/>
  <Override PartName="/ppt/tags/tag2728.xml" ContentType="application/vnd.openxmlformats-officedocument.presentationml.tags+xml"/>
  <Override PartName="/ppt/tags/tag2729.xml" ContentType="application/vnd.openxmlformats-officedocument.presentationml.tags+xml"/>
  <Override PartName="/ppt/tags/tag273.xml" ContentType="application/vnd.openxmlformats-officedocument.presentationml.tags+xml"/>
  <Override PartName="/ppt/tags/tag2730.xml" ContentType="application/vnd.openxmlformats-officedocument.presentationml.tags+xml"/>
  <Override PartName="/ppt/tags/tag2731.xml" ContentType="application/vnd.openxmlformats-officedocument.presentationml.tags+xml"/>
  <Override PartName="/ppt/tags/tag2732.xml" ContentType="application/vnd.openxmlformats-officedocument.presentationml.tags+xml"/>
  <Override PartName="/ppt/tags/tag2733.xml" ContentType="application/vnd.openxmlformats-officedocument.presentationml.tags+xml"/>
  <Override PartName="/ppt/tags/tag2734.xml" ContentType="application/vnd.openxmlformats-officedocument.presentationml.tags+xml"/>
  <Override PartName="/ppt/tags/tag2735.xml" ContentType="application/vnd.openxmlformats-officedocument.presentationml.tags+xml"/>
  <Override PartName="/ppt/tags/tag2736.xml" ContentType="application/vnd.openxmlformats-officedocument.presentationml.tags+xml"/>
  <Override PartName="/ppt/tags/tag2737.xml" ContentType="application/vnd.openxmlformats-officedocument.presentationml.tags+xml"/>
  <Override PartName="/ppt/tags/tag2738.xml" ContentType="application/vnd.openxmlformats-officedocument.presentationml.tags+xml"/>
  <Override PartName="/ppt/tags/tag2739.xml" ContentType="application/vnd.openxmlformats-officedocument.presentationml.tags+xml"/>
  <Override PartName="/ppt/tags/tag274.xml" ContentType="application/vnd.openxmlformats-officedocument.presentationml.tags+xml"/>
  <Override PartName="/ppt/tags/tag2740.xml" ContentType="application/vnd.openxmlformats-officedocument.presentationml.tags+xml"/>
  <Override PartName="/ppt/tags/tag2741.xml" ContentType="application/vnd.openxmlformats-officedocument.presentationml.tags+xml"/>
  <Override PartName="/ppt/tags/tag2742.xml" ContentType="application/vnd.openxmlformats-officedocument.presentationml.tags+xml"/>
  <Override PartName="/ppt/tags/tag2743.xml" ContentType="application/vnd.openxmlformats-officedocument.presentationml.tags+xml"/>
  <Override PartName="/ppt/tags/tag2744.xml" ContentType="application/vnd.openxmlformats-officedocument.presentationml.tags+xml"/>
  <Override PartName="/ppt/tags/tag2745.xml" ContentType="application/vnd.openxmlformats-officedocument.presentationml.tags+xml"/>
  <Override PartName="/ppt/tags/tag2746.xml" ContentType="application/vnd.openxmlformats-officedocument.presentationml.tags+xml"/>
  <Override PartName="/ppt/tags/tag2747.xml" ContentType="application/vnd.openxmlformats-officedocument.presentationml.tags+xml"/>
  <Override PartName="/ppt/tags/tag2748.xml" ContentType="application/vnd.openxmlformats-officedocument.presentationml.tags+xml"/>
  <Override PartName="/ppt/tags/tag2749.xml" ContentType="application/vnd.openxmlformats-officedocument.presentationml.tags+xml"/>
  <Override PartName="/ppt/tags/tag275.xml" ContentType="application/vnd.openxmlformats-officedocument.presentationml.tags+xml"/>
  <Override PartName="/ppt/tags/tag2750.xml" ContentType="application/vnd.openxmlformats-officedocument.presentationml.tags+xml"/>
  <Override PartName="/ppt/tags/tag2751.xml" ContentType="application/vnd.openxmlformats-officedocument.presentationml.tags+xml"/>
  <Override PartName="/ppt/tags/tag2752.xml" ContentType="application/vnd.openxmlformats-officedocument.presentationml.tags+xml"/>
  <Override PartName="/ppt/tags/tag2753.xml" ContentType="application/vnd.openxmlformats-officedocument.presentationml.tags+xml"/>
  <Override PartName="/ppt/tags/tag2754.xml" ContentType="application/vnd.openxmlformats-officedocument.presentationml.tags+xml"/>
  <Override PartName="/ppt/tags/tag2755.xml" ContentType="application/vnd.openxmlformats-officedocument.presentationml.tags+xml"/>
  <Override PartName="/ppt/tags/tag2756.xml" ContentType="application/vnd.openxmlformats-officedocument.presentationml.tags+xml"/>
  <Override PartName="/ppt/tags/tag2757.xml" ContentType="application/vnd.openxmlformats-officedocument.presentationml.tags+xml"/>
  <Override PartName="/ppt/tags/tag2758.xml" ContentType="application/vnd.openxmlformats-officedocument.presentationml.tags+xml"/>
  <Override PartName="/ppt/tags/tag2759.xml" ContentType="application/vnd.openxmlformats-officedocument.presentationml.tags+xml"/>
  <Override PartName="/ppt/tags/tag276.xml" ContentType="application/vnd.openxmlformats-officedocument.presentationml.tags+xml"/>
  <Override PartName="/ppt/tags/tag2760.xml" ContentType="application/vnd.openxmlformats-officedocument.presentationml.tags+xml"/>
  <Override PartName="/ppt/tags/tag2761.xml" ContentType="application/vnd.openxmlformats-officedocument.presentationml.tags+xml"/>
  <Override PartName="/ppt/tags/tag2762.xml" ContentType="application/vnd.openxmlformats-officedocument.presentationml.tags+xml"/>
  <Override PartName="/ppt/tags/tag2763.xml" ContentType="application/vnd.openxmlformats-officedocument.presentationml.tags+xml"/>
  <Override PartName="/ppt/tags/tag2764.xml" ContentType="application/vnd.openxmlformats-officedocument.presentationml.tags+xml"/>
  <Override PartName="/ppt/tags/tag2765.xml" ContentType="application/vnd.openxmlformats-officedocument.presentationml.tags+xml"/>
  <Override PartName="/ppt/tags/tag2766.xml" ContentType="application/vnd.openxmlformats-officedocument.presentationml.tags+xml"/>
  <Override PartName="/ppt/tags/tag2767.xml" ContentType="application/vnd.openxmlformats-officedocument.presentationml.tags+xml"/>
  <Override PartName="/ppt/tags/tag2768.xml" ContentType="application/vnd.openxmlformats-officedocument.presentationml.tags+xml"/>
  <Override PartName="/ppt/tags/tag2769.xml" ContentType="application/vnd.openxmlformats-officedocument.presentationml.tags+xml"/>
  <Override PartName="/ppt/tags/tag277.xml" ContentType="application/vnd.openxmlformats-officedocument.presentationml.tags+xml"/>
  <Override PartName="/ppt/tags/tag2770.xml" ContentType="application/vnd.openxmlformats-officedocument.presentationml.tags+xml"/>
  <Override PartName="/ppt/tags/tag2771.xml" ContentType="application/vnd.openxmlformats-officedocument.presentationml.tags+xml"/>
  <Override PartName="/ppt/tags/tag2772.xml" ContentType="application/vnd.openxmlformats-officedocument.presentationml.tags+xml"/>
  <Override PartName="/ppt/tags/tag2773.xml" ContentType="application/vnd.openxmlformats-officedocument.presentationml.tags+xml"/>
  <Override PartName="/ppt/tags/tag2774.xml" ContentType="application/vnd.openxmlformats-officedocument.presentationml.tags+xml"/>
  <Override PartName="/ppt/tags/tag2775.xml" ContentType="application/vnd.openxmlformats-officedocument.presentationml.tags+xml"/>
  <Override PartName="/ppt/tags/tag2776.xml" ContentType="application/vnd.openxmlformats-officedocument.presentationml.tags+xml"/>
  <Override PartName="/ppt/tags/tag2777.xml" ContentType="application/vnd.openxmlformats-officedocument.presentationml.tags+xml"/>
  <Override PartName="/ppt/tags/tag2778.xml" ContentType="application/vnd.openxmlformats-officedocument.presentationml.tags+xml"/>
  <Override PartName="/ppt/tags/tag2779.xml" ContentType="application/vnd.openxmlformats-officedocument.presentationml.tags+xml"/>
  <Override PartName="/ppt/tags/tag278.xml" ContentType="application/vnd.openxmlformats-officedocument.presentationml.tags+xml"/>
  <Override PartName="/ppt/tags/tag2780.xml" ContentType="application/vnd.openxmlformats-officedocument.presentationml.tags+xml"/>
  <Override PartName="/ppt/tags/tag2781.xml" ContentType="application/vnd.openxmlformats-officedocument.presentationml.tags+xml"/>
  <Override PartName="/ppt/tags/tag2782.xml" ContentType="application/vnd.openxmlformats-officedocument.presentationml.tags+xml"/>
  <Override PartName="/ppt/tags/tag2783.xml" ContentType="application/vnd.openxmlformats-officedocument.presentationml.tags+xml"/>
  <Override PartName="/ppt/tags/tag2784.xml" ContentType="application/vnd.openxmlformats-officedocument.presentationml.tags+xml"/>
  <Override PartName="/ppt/tags/tag2785.xml" ContentType="application/vnd.openxmlformats-officedocument.presentationml.tags+xml"/>
  <Override PartName="/ppt/tags/tag2786.xml" ContentType="application/vnd.openxmlformats-officedocument.presentationml.tags+xml"/>
  <Override PartName="/ppt/tags/tag2787.xml" ContentType="application/vnd.openxmlformats-officedocument.presentationml.tags+xml"/>
  <Override PartName="/ppt/tags/tag2788.xml" ContentType="application/vnd.openxmlformats-officedocument.presentationml.tags+xml"/>
  <Override PartName="/ppt/tags/tag2789.xml" ContentType="application/vnd.openxmlformats-officedocument.presentationml.tags+xml"/>
  <Override PartName="/ppt/tags/tag279.xml" ContentType="application/vnd.openxmlformats-officedocument.presentationml.tags+xml"/>
  <Override PartName="/ppt/tags/tag2790.xml" ContentType="application/vnd.openxmlformats-officedocument.presentationml.tags+xml"/>
  <Override PartName="/ppt/tags/tag2791.xml" ContentType="application/vnd.openxmlformats-officedocument.presentationml.tags+xml"/>
  <Override PartName="/ppt/tags/tag2792.xml" ContentType="application/vnd.openxmlformats-officedocument.presentationml.tags+xml"/>
  <Override PartName="/ppt/tags/tag2793.xml" ContentType="application/vnd.openxmlformats-officedocument.presentationml.tags+xml"/>
  <Override PartName="/ppt/tags/tag2794.xml" ContentType="application/vnd.openxmlformats-officedocument.presentationml.tags+xml"/>
  <Override PartName="/ppt/tags/tag2795.xml" ContentType="application/vnd.openxmlformats-officedocument.presentationml.tags+xml"/>
  <Override PartName="/ppt/tags/tag2796.xml" ContentType="application/vnd.openxmlformats-officedocument.presentationml.tags+xml"/>
  <Override PartName="/ppt/tags/tag2797.xml" ContentType="application/vnd.openxmlformats-officedocument.presentationml.tags+xml"/>
  <Override PartName="/ppt/tags/tag2798.xml" ContentType="application/vnd.openxmlformats-officedocument.presentationml.tags+xml"/>
  <Override PartName="/ppt/tags/tag279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00.xml" ContentType="application/vnd.openxmlformats-officedocument.presentationml.tags+xml"/>
  <Override PartName="/ppt/tags/tag2801.xml" ContentType="application/vnd.openxmlformats-officedocument.presentationml.tags+xml"/>
  <Override PartName="/ppt/tags/tag2802.xml" ContentType="application/vnd.openxmlformats-officedocument.presentationml.tags+xml"/>
  <Override PartName="/ppt/tags/tag2803.xml" ContentType="application/vnd.openxmlformats-officedocument.presentationml.tags+xml"/>
  <Override PartName="/ppt/tags/tag2804.xml" ContentType="application/vnd.openxmlformats-officedocument.presentationml.tags+xml"/>
  <Override PartName="/ppt/tags/tag2805.xml" ContentType="application/vnd.openxmlformats-officedocument.presentationml.tags+xml"/>
  <Override PartName="/ppt/tags/tag2806.xml" ContentType="application/vnd.openxmlformats-officedocument.presentationml.tags+xml"/>
  <Override PartName="/ppt/tags/tag2807.xml" ContentType="application/vnd.openxmlformats-officedocument.presentationml.tags+xml"/>
  <Override PartName="/ppt/tags/tag2808.xml" ContentType="application/vnd.openxmlformats-officedocument.presentationml.tags+xml"/>
  <Override PartName="/ppt/tags/tag2809.xml" ContentType="application/vnd.openxmlformats-officedocument.presentationml.tags+xml"/>
  <Override PartName="/ppt/tags/tag281.xml" ContentType="application/vnd.openxmlformats-officedocument.presentationml.tags+xml"/>
  <Override PartName="/ppt/tags/tag2810.xml" ContentType="application/vnd.openxmlformats-officedocument.presentationml.tags+xml"/>
  <Override PartName="/ppt/tags/tag2811.xml" ContentType="application/vnd.openxmlformats-officedocument.presentationml.tags+xml"/>
  <Override PartName="/ppt/tags/tag2812.xml" ContentType="application/vnd.openxmlformats-officedocument.presentationml.tags+xml"/>
  <Override PartName="/ppt/tags/tag2813.xml" ContentType="application/vnd.openxmlformats-officedocument.presentationml.tags+xml"/>
  <Override PartName="/ppt/tags/tag2814.xml" ContentType="application/vnd.openxmlformats-officedocument.presentationml.tags+xml"/>
  <Override PartName="/ppt/tags/tag2815.xml" ContentType="application/vnd.openxmlformats-officedocument.presentationml.tags+xml"/>
  <Override PartName="/ppt/tags/tag2816.xml" ContentType="application/vnd.openxmlformats-officedocument.presentationml.tags+xml"/>
  <Override PartName="/ppt/tags/tag2817.xml" ContentType="application/vnd.openxmlformats-officedocument.presentationml.tags+xml"/>
  <Override PartName="/ppt/tags/tag2818.xml" ContentType="application/vnd.openxmlformats-officedocument.presentationml.tags+xml"/>
  <Override PartName="/ppt/tags/tag2819.xml" ContentType="application/vnd.openxmlformats-officedocument.presentationml.tags+xml"/>
  <Override PartName="/ppt/tags/tag282.xml" ContentType="application/vnd.openxmlformats-officedocument.presentationml.tags+xml"/>
  <Override PartName="/ppt/tags/tag2820.xml" ContentType="application/vnd.openxmlformats-officedocument.presentationml.tags+xml"/>
  <Override PartName="/ppt/tags/tag2821.xml" ContentType="application/vnd.openxmlformats-officedocument.presentationml.tags+xml"/>
  <Override PartName="/ppt/tags/tag2822.xml" ContentType="application/vnd.openxmlformats-officedocument.presentationml.tags+xml"/>
  <Override PartName="/ppt/tags/tag2823.xml" ContentType="application/vnd.openxmlformats-officedocument.presentationml.tags+xml"/>
  <Override PartName="/ppt/tags/tag2824.xml" ContentType="application/vnd.openxmlformats-officedocument.presentationml.tags+xml"/>
  <Override PartName="/ppt/tags/tag2825.xml" ContentType="application/vnd.openxmlformats-officedocument.presentationml.tags+xml"/>
  <Override PartName="/ppt/tags/tag2826.xml" ContentType="application/vnd.openxmlformats-officedocument.presentationml.tags+xml"/>
  <Override PartName="/ppt/tags/tag2827.xml" ContentType="application/vnd.openxmlformats-officedocument.presentationml.tags+xml"/>
  <Override PartName="/ppt/tags/tag2828.xml" ContentType="application/vnd.openxmlformats-officedocument.presentationml.tags+xml"/>
  <Override PartName="/ppt/tags/tag2829.xml" ContentType="application/vnd.openxmlformats-officedocument.presentationml.tags+xml"/>
  <Override PartName="/ppt/tags/tag283.xml" ContentType="application/vnd.openxmlformats-officedocument.presentationml.tags+xml"/>
  <Override PartName="/ppt/tags/tag2830.xml" ContentType="application/vnd.openxmlformats-officedocument.presentationml.tags+xml"/>
  <Override PartName="/ppt/tags/tag2831.xml" ContentType="application/vnd.openxmlformats-officedocument.presentationml.tags+xml"/>
  <Override PartName="/ppt/tags/tag2832.xml" ContentType="application/vnd.openxmlformats-officedocument.presentationml.tags+xml"/>
  <Override PartName="/ppt/tags/tag2833.xml" ContentType="application/vnd.openxmlformats-officedocument.presentationml.tags+xml"/>
  <Override PartName="/ppt/tags/tag2834.xml" ContentType="application/vnd.openxmlformats-officedocument.presentationml.tags+xml"/>
  <Override PartName="/ppt/tags/tag2835.xml" ContentType="application/vnd.openxmlformats-officedocument.presentationml.tags+xml"/>
  <Override PartName="/ppt/tags/tag2836.xml" ContentType="application/vnd.openxmlformats-officedocument.presentationml.tags+xml"/>
  <Override PartName="/ppt/tags/tag2837.xml" ContentType="application/vnd.openxmlformats-officedocument.presentationml.tags+xml"/>
  <Override PartName="/ppt/tags/tag2838.xml" ContentType="application/vnd.openxmlformats-officedocument.presentationml.tags+xml"/>
  <Override PartName="/ppt/tags/tag2839.xml" ContentType="application/vnd.openxmlformats-officedocument.presentationml.tags+xml"/>
  <Override PartName="/ppt/tags/tag284.xml" ContentType="application/vnd.openxmlformats-officedocument.presentationml.tags+xml"/>
  <Override PartName="/ppt/tags/tag2840.xml" ContentType="application/vnd.openxmlformats-officedocument.presentationml.tags+xml"/>
  <Override PartName="/ppt/tags/tag2841.xml" ContentType="application/vnd.openxmlformats-officedocument.presentationml.tags+xml"/>
  <Override PartName="/ppt/tags/tag2842.xml" ContentType="application/vnd.openxmlformats-officedocument.presentationml.tags+xml"/>
  <Override PartName="/ppt/tags/tag2843.xml" ContentType="application/vnd.openxmlformats-officedocument.presentationml.tags+xml"/>
  <Override PartName="/ppt/tags/tag2844.xml" ContentType="application/vnd.openxmlformats-officedocument.presentationml.tags+xml"/>
  <Override PartName="/ppt/tags/tag2845.xml" ContentType="application/vnd.openxmlformats-officedocument.presentationml.tags+xml"/>
  <Override PartName="/ppt/tags/tag2846.xml" ContentType="application/vnd.openxmlformats-officedocument.presentationml.tags+xml"/>
  <Override PartName="/ppt/tags/tag2847.xml" ContentType="application/vnd.openxmlformats-officedocument.presentationml.tags+xml"/>
  <Override PartName="/ppt/tags/tag2848.xml" ContentType="application/vnd.openxmlformats-officedocument.presentationml.tags+xml"/>
  <Override PartName="/ppt/tags/tag2849.xml" ContentType="application/vnd.openxmlformats-officedocument.presentationml.tags+xml"/>
  <Override PartName="/ppt/tags/tag285.xml" ContentType="application/vnd.openxmlformats-officedocument.presentationml.tags+xml"/>
  <Override PartName="/ppt/tags/tag2850.xml" ContentType="application/vnd.openxmlformats-officedocument.presentationml.tags+xml"/>
  <Override PartName="/ppt/tags/tag2851.xml" ContentType="application/vnd.openxmlformats-officedocument.presentationml.tags+xml"/>
  <Override PartName="/ppt/tags/tag2852.xml" ContentType="application/vnd.openxmlformats-officedocument.presentationml.tags+xml"/>
  <Override PartName="/ppt/tags/tag2853.xml" ContentType="application/vnd.openxmlformats-officedocument.presentationml.tags+xml"/>
  <Override PartName="/ppt/tags/tag2854.xml" ContentType="application/vnd.openxmlformats-officedocument.presentationml.tags+xml"/>
  <Override PartName="/ppt/tags/tag2855.xml" ContentType="application/vnd.openxmlformats-officedocument.presentationml.tags+xml"/>
  <Override PartName="/ppt/tags/tag2856.xml" ContentType="application/vnd.openxmlformats-officedocument.presentationml.tags+xml"/>
  <Override PartName="/ppt/tags/tag2857.xml" ContentType="application/vnd.openxmlformats-officedocument.presentationml.tags+xml"/>
  <Override PartName="/ppt/tags/tag2858.xml" ContentType="application/vnd.openxmlformats-officedocument.presentationml.tags+xml"/>
  <Override PartName="/ppt/tags/tag2859.xml" ContentType="application/vnd.openxmlformats-officedocument.presentationml.tags+xml"/>
  <Override PartName="/ppt/tags/tag286.xml" ContentType="application/vnd.openxmlformats-officedocument.presentationml.tags+xml"/>
  <Override PartName="/ppt/tags/tag2860.xml" ContentType="application/vnd.openxmlformats-officedocument.presentationml.tags+xml"/>
  <Override PartName="/ppt/tags/tag2861.xml" ContentType="application/vnd.openxmlformats-officedocument.presentationml.tags+xml"/>
  <Override PartName="/ppt/tags/tag2862.xml" ContentType="application/vnd.openxmlformats-officedocument.presentationml.tags+xml"/>
  <Override PartName="/ppt/tags/tag2863.xml" ContentType="application/vnd.openxmlformats-officedocument.presentationml.tags+xml"/>
  <Override PartName="/ppt/tags/tag2864.xml" ContentType="application/vnd.openxmlformats-officedocument.presentationml.tags+xml"/>
  <Override PartName="/ppt/tags/tag2865.xml" ContentType="application/vnd.openxmlformats-officedocument.presentationml.tags+xml"/>
  <Override PartName="/ppt/tags/tag2866.xml" ContentType="application/vnd.openxmlformats-officedocument.presentationml.tags+xml"/>
  <Override PartName="/ppt/tags/tag2867.xml" ContentType="application/vnd.openxmlformats-officedocument.presentationml.tags+xml"/>
  <Override PartName="/ppt/tags/tag2868.xml" ContentType="application/vnd.openxmlformats-officedocument.presentationml.tags+xml"/>
  <Override PartName="/ppt/tags/tag2869.xml" ContentType="application/vnd.openxmlformats-officedocument.presentationml.tags+xml"/>
  <Override PartName="/ppt/tags/tag287.xml" ContentType="application/vnd.openxmlformats-officedocument.presentationml.tags+xml"/>
  <Override PartName="/ppt/tags/tag2870.xml" ContentType="application/vnd.openxmlformats-officedocument.presentationml.tags+xml"/>
  <Override PartName="/ppt/tags/tag2871.xml" ContentType="application/vnd.openxmlformats-officedocument.presentationml.tags+xml"/>
  <Override PartName="/ppt/tags/tag2872.xml" ContentType="application/vnd.openxmlformats-officedocument.presentationml.tags+xml"/>
  <Override PartName="/ppt/tags/tag2873.xml" ContentType="application/vnd.openxmlformats-officedocument.presentationml.tags+xml"/>
  <Override PartName="/ppt/tags/tag2874.xml" ContentType="application/vnd.openxmlformats-officedocument.presentationml.tags+xml"/>
  <Override PartName="/ppt/tags/tag2875.xml" ContentType="application/vnd.openxmlformats-officedocument.presentationml.tags+xml"/>
  <Override PartName="/ppt/tags/tag2876.xml" ContentType="application/vnd.openxmlformats-officedocument.presentationml.tags+xml"/>
  <Override PartName="/ppt/tags/tag2877.xml" ContentType="application/vnd.openxmlformats-officedocument.presentationml.tags+xml"/>
  <Override PartName="/ppt/tags/tag2878.xml" ContentType="application/vnd.openxmlformats-officedocument.presentationml.tags+xml"/>
  <Override PartName="/ppt/tags/tag2879.xml" ContentType="application/vnd.openxmlformats-officedocument.presentationml.tags+xml"/>
  <Override PartName="/ppt/tags/tag288.xml" ContentType="application/vnd.openxmlformats-officedocument.presentationml.tags+xml"/>
  <Override PartName="/ppt/tags/tag2880.xml" ContentType="application/vnd.openxmlformats-officedocument.presentationml.tags+xml"/>
  <Override PartName="/ppt/tags/tag2881.xml" ContentType="application/vnd.openxmlformats-officedocument.presentationml.tags+xml"/>
  <Override PartName="/ppt/tags/tag2882.xml" ContentType="application/vnd.openxmlformats-officedocument.presentationml.tags+xml"/>
  <Override PartName="/ppt/tags/tag2883.xml" ContentType="application/vnd.openxmlformats-officedocument.presentationml.tags+xml"/>
  <Override PartName="/ppt/tags/tag2884.xml" ContentType="application/vnd.openxmlformats-officedocument.presentationml.tags+xml"/>
  <Override PartName="/ppt/tags/tag2885.xml" ContentType="application/vnd.openxmlformats-officedocument.presentationml.tags+xml"/>
  <Override PartName="/ppt/tags/tag2886.xml" ContentType="application/vnd.openxmlformats-officedocument.presentationml.tags+xml"/>
  <Override PartName="/ppt/tags/tag2887.xml" ContentType="application/vnd.openxmlformats-officedocument.presentationml.tags+xml"/>
  <Override PartName="/ppt/tags/tag2888.xml" ContentType="application/vnd.openxmlformats-officedocument.presentationml.tags+xml"/>
  <Override PartName="/ppt/tags/tag2889.xml" ContentType="application/vnd.openxmlformats-officedocument.presentationml.tags+xml"/>
  <Override PartName="/ppt/tags/tag289.xml" ContentType="application/vnd.openxmlformats-officedocument.presentationml.tags+xml"/>
  <Override PartName="/ppt/tags/tag2890.xml" ContentType="application/vnd.openxmlformats-officedocument.presentationml.tags+xml"/>
  <Override PartName="/ppt/tags/tag2891.xml" ContentType="application/vnd.openxmlformats-officedocument.presentationml.tags+xml"/>
  <Override PartName="/ppt/tags/tag2892.xml" ContentType="application/vnd.openxmlformats-officedocument.presentationml.tags+xml"/>
  <Override PartName="/ppt/tags/tag2893.xml" ContentType="application/vnd.openxmlformats-officedocument.presentationml.tags+xml"/>
  <Override PartName="/ppt/tags/tag2894.xml" ContentType="application/vnd.openxmlformats-officedocument.presentationml.tags+xml"/>
  <Override PartName="/ppt/tags/tag2895.xml" ContentType="application/vnd.openxmlformats-officedocument.presentationml.tags+xml"/>
  <Override PartName="/ppt/tags/tag2896.xml" ContentType="application/vnd.openxmlformats-officedocument.presentationml.tags+xml"/>
  <Override PartName="/ppt/tags/tag2897.xml" ContentType="application/vnd.openxmlformats-officedocument.presentationml.tags+xml"/>
  <Override PartName="/ppt/tags/tag2898.xml" ContentType="application/vnd.openxmlformats-officedocument.presentationml.tags+xml"/>
  <Override PartName="/ppt/tags/tag289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00.xml" ContentType="application/vnd.openxmlformats-officedocument.presentationml.tags+xml"/>
  <Override PartName="/ppt/tags/tag2901.xml" ContentType="application/vnd.openxmlformats-officedocument.presentationml.tags+xml"/>
  <Override PartName="/ppt/tags/tag2902.xml" ContentType="application/vnd.openxmlformats-officedocument.presentationml.tags+xml"/>
  <Override PartName="/ppt/tags/tag2903.xml" ContentType="application/vnd.openxmlformats-officedocument.presentationml.tags+xml"/>
  <Override PartName="/ppt/tags/tag2904.xml" ContentType="application/vnd.openxmlformats-officedocument.presentationml.tags+xml"/>
  <Override PartName="/ppt/tags/tag2905.xml" ContentType="application/vnd.openxmlformats-officedocument.presentationml.tags+xml"/>
  <Override PartName="/ppt/tags/tag2906.xml" ContentType="application/vnd.openxmlformats-officedocument.presentationml.tags+xml"/>
  <Override PartName="/ppt/tags/tag2907.xml" ContentType="application/vnd.openxmlformats-officedocument.presentationml.tags+xml"/>
  <Override PartName="/ppt/tags/tag2908.xml" ContentType="application/vnd.openxmlformats-officedocument.presentationml.tags+xml"/>
  <Override PartName="/ppt/tags/tag2909.xml" ContentType="application/vnd.openxmlformats-officedocument.presentationml.tags+xml"/>
  <Override PartName="/ppt/tags/tag291.xml" ContentType="application/vnd.openxmlformats-officedocument.presentationml.tags+xml"/>
  <Override PartName="/ppt/tags/tag2910.xml" ContentType="application/vnd.openxmlformats-officedocument.presentationml.tags+xml"/>
  <Override PartName="/ppt/tags/tag2911.xml" ContentType="application/vnd.openxmlformats-officedocument.presentationml.tags+xml"/>
  <Override PartName="/ppt/tags/tag2912.xml" ContentType="application/vnd.openxmlformats-officedocument.presentationml.tags+xml"/>
  <Override PartName="/ppt/tags/tag2913.xml" ContentType="application/vnd.openxmlformats-officedocument.presentationml.tags+xml"/>
  <Override PartName="/ppt/tags/tag2914.xml" ContentType="application/vnd.openxmlformats-officedocument.presentationml.tags+xml"/>
  <Override PartName="/ppt/tags/tag2915.xml" ContentType="application/vnd.openxmlformats-officedocument.presentationml.tags+xml"/>
  <Override PartName="/ppt/tags/tag2916.xml" ContentType="application/vnd.openxmlformats-officedocument.presentationml.tags+xml"/>
  <Override PartName="/ppt/tags/tag2917.xml" ContentType="application/vnd.openxmlformats-officedocument.presentationml.tags+xml"/>
  <Override PartName="/ppt/tags/tag2918.xml" ContentType="application/vnd.openxmlformats-officedocument.presentationml.tags+xml"/>
  <Override PartName="/ppt/tags/tag2919.xml" ContentType="application/vnd.openxmlformats-officedocument.presentationml.tags+xml"/>
  <Override PartName="/ppt/tags/tag292.xml" ContentType="application/vnd.openxmlformats-officedocument.presentationml.tags+xml"/>
  <Override PartName="/ppt/tags/tag2920.xml" ContentType="application/vnd.openxmlformats-officedocument.presentationml.tags+xml"/>
  <Override PartName="/ppt/tags/tag2921.xml" ContentType="application/vnd.openxmlformats-officedocument.presentationml.tags+xml"/>
  <Override PartName="/ppt/tags/tag2922.xml" ContentType="application/vnd.openxmlformats-officedocument.presentationml.tags+xml"/>
  <Override PartName="/ppt/tags/tag2923.xml" ContentType="application/vnd.openxmlformats-officedocument.presentationml.tags+xml"/>
  <Override PartName="/ppt/tags/tag2924.xml" ContentType="application/vnd.openxmlformats-officedocument.presentationml.tags+xml"/>
  <Override PartName="/ppt/tags/tag2925.xml" ContentType="application/vnd.openxmlformats-officedocument.presentationml.tags+xml"/>
  <Override PartName="/ppt/tags/tag2926.xml" ContentType="application/vnd.openxmlformats-officedocument.presentationml.tags+xml"/>
  <Override PartName="/ppt/tags/tag2927.xml" ContentType="application/vnd.openxmlformats-officedocument.presentationml.tags+xml"/>
  <Override PartName="/ppt/tags/tag2928.xml" ContentType="application/vnd.openxmlformats-officedocument.presentationml.tags+xml"/>
  <Override PartName="/ppt/tags/tag2929.xml" ContentType="application/vnd.openxmlformats-officedocument.presentationml.tags+xml"/>
  <Override PartName="/ppt/tags/tag293.xml" ContentType="application/vnd.openxmlformats-officedocument.presentationml.tags+xml"/>
  <Override PartName="/ppt/tags/tag2930.xml" ContentType="application/vnd.openxmlformats-officedocument.presentationml.tags+xml"/>
  <Override PartName="/ppt/tags/tag2931.xml" ContentType="application/vnd.openxmlformats-officedocument.presentationml.tags+xml"/>
  <Override PartName="/ppt/tags/tag2932.xml" ContentType="application/vnd.openxmlformats-officedocument.presentationml.tags+xml"/>
  <Override PartName="/ppt/tags/tag2933.xml" ContentType="application/vnd.openxmlformats-officedocument.presentationml.tags+xml"/>
  <Override PartName="/ppt/tags/tag2934.xml" ContentType="application/vnd.openxmlformats-officedocument.presentationml.tags+xml"/>
  <Override PartName="/ppt/tags/tag2935.xml" ContentType="application/vnd.openxmlformats-officedocument.presentationml.tags+xml"/>
  <Override PartName="/ppt/tags/tag2936.xml" ContentType="application/vnd.openxmlformats-officedocument.presentationml.tags+xml"/>
  <Override PartName="/ppt/tags/tag2937.xml" ContentType="application/vnd.openxmlformats-officedocument.presentationml.tags+xml"/>
  <Override PartName="/ppt/tags/tag2938.xml" ContentType="application/vnd.openxmlformats-officedocument.presentationml.tags+xml"/>
  <Override PartName="/ppt/tags/tag2939.xml" ContentType="application/vnd.openxmlformats-officedocument.presentationml.tags+xml"/>
  <Override PartName="/ppt/tags/tag294.xml" ContentType="application/vnd.openxmlformats-officedocument.presentationml.tags+xml"/>
  <Override PartName="/ppt/tags/tag2940.xml" ContentType="application/vnd.openxmlformats-officedocument.presentationml.tags+xml"/>
  <Override PartName="/ppt/tags/tag2941.xml" ContentType="application/vnd.openxmlformats-officedocument.presentationml.tags+xml"/>
  <Override PartName="/ppt/tags/tag2942.xml" ContentType="application/vnd.openxmlformats-officedocument.presentationml.tags+xml"/>
  <Override PartName="/ppt/tags/tag2943.xml" ContentType="application/vnd.openxmlformats-officedocument.presentationml.tags+xml"/>
  <Override PartName="/ppt/tags/tag2944.xml" ContentType="application/vnd.openxmlformats-officedocument.presentationml.tags+xml"/>
  <Override PartName="/ppt/tags/tag2945.xml" ContentType="application/vnd.openxmlformats-officedocument.presentationml.tags+xml"/>
  <Override PartName="/ppt/tags/tag2946.xml" ContentType="application/vnd.openxmlformats-officedocument.presentationml.tags+xml"/>
  <Override PartName="/ppt/tags/tag2947.xml" ContentType="application/vnd.openxmlformats-officedocument.presentationml.tags+xml"/>
  <Override PartName="/ppt/tags/tag2948.xml" ContentType="application/vnd.openxmlformats-officedocument.presentationml.tags+xml"/>
  <Override PartName="/ppt/tags/tag2949.xml" ContentType="application/vnd.openxmlformats-officedocument.presentationml.tags+xml"/>
  <Override PartName="/ppt/tags/tag295.xml" ContentType="application/vnd.openxmlformats-officedocument.presentationml.tags+xml"/>
  <Override PartName="/ppt/tags/tag2950.xml" ContentType="application/vnd.openxmlformats-officedocument.presentationml.tags+xml"/>
  <Override PartName="/ppt/tags/tag2951.xml" ContentType="application/vnd.openxmlformats-officedocument.presentationml.tags+xml"/>
  <Override PartName="/ppt/tags/tag2952.xml" ContentType="application/vnd.openxmlformats-officedocument.presentationml.tags+xml"/>
  <Override PartName="/ppt/tags/tag2953.xml" ContentType="application/vnd.openxmlformats-officedocument.presentationml.tags+xml"/>
  <Override PartName="/ppt/tags/tag2954.xml" ContentType="application/vnd.openxmlformats-officedocument.presentationml.tags+xml"/>
  <Override PartName="/ppt/tags/tag2955.xml" ContentType="application/vnd.openxmlformats-officedocument.presentationml.tags+xml"/>
  <Override PartName="/ppt/tags/tag2956.xml" ContentType="application/vnd.openxmlformats-officedocument.presentationml.tags+xml"/>
  <Override PartName="/ppt/tags/tag2957.xml" ContentType="application/vnd.openxmlformats-officedocument.presentationml.tags+xml"/>
  <Override PartName="/ppt/tags/tag2958.xml" ContentType="application/vnd.openxmlformats-officedocument.presentationml.tags+xml"/>
  <Override PartName="/ppt/tags/tag2959.xml" ContentType="application/vnd.openxmlformats-officedocument.presentationml.tags+xml"/>
  <Override PartName="/ppt/tags/tag296.xml" ContentType="application/vnd.openxmlformats-officedocument.presentationml.tags+xml"/>
  <Override PartName="/ppt/tags/tag2960.xml" ContentType="application/vnd.openxmlformats-officedocument.presentationml.tags+xml"/>
  <Override PartName="/ppt/tags/tag2961.xml" ContentType="application/vnd.openxmlformats-officedocument.presentationml.tags+xml"/>
  <Override PartName="/ppt/tags/tag2962.xml" ContentType="application/vnd.openxmlformats-officedocument.presentationml.tags+xml"/>
  <Override PartName="/ppt/tags/tag2963.xml" ContentType="application/vnd.openxmlformats-officedocument.presentationml.tags+xml"/>
  <Override PartName="/ppt/tags/tag2964.xml" ContentType="application/vnd.openxmlformats-officedocument.presentationml.tags+xml"/>
  <Override PartName="/ppt/tags/tag2965.xml" ContentType="application/vnd.openxmlformats-officedocument.presentationml.tags+xml"/>
  <Override PartName="/ppt/tags/tag2966.xml" ContentType="application/vnd.openxmlformats-officedocument.presentationml.tags+xml"/>
  <Override PartName="/ppt/tags/tag2967.xml" ContentType="application/vnd.openxmlformats-officedocument.presentationml.tags+xml"/>
  <Override PartName="/ppt/tags/tag2968.xml" ContentType="application/vnd.openxmlformats-officedocument.presentationml.tags+xml"/>
  <Override PartName="/ppt/tags/tag2969.xml" ContentType="application/vnd.openxmlformats-officedocument.presentationml.tags+xml"/>
  <Override PartName="/ppt/tags/tag297.xml" ContentType="application/vnd.openxmlformats-officedocument.presentationml.tags+xml"/>
  <Override PartName="/ppt/tags/tag2970.xml" ContentType="application/vnd.openxmlformats-officedocument.presentationml.tags+xml"/>
  <Override PartName="/ppt/tags/tag2971.xml" ContentType="application/vnd.openxmlformats-officedocument.presentationml.tags+xml"/>
  <Override PartName="/ppt/tags/tag2972.xml" ContentType="application/vnd.openxmlformats-officedocument.presentationml.tags+xml"/>
  <Override PartName="/ppt/tags/tag2973.xml" ContentType="application/vnd.openxmlformats-officedocument.presentationml.tags+xml"/>
  <Override PartName="/ppt/tags/tag2974.xml" ContentType="application/vnd.openxmlformats-officedocument.presentationml.tags+xml"/>
  <Override PartName="/ppt/tags/tag2975.xml" ContentType="application/vnd.openxmlformats-officedocument.presentationml.tags+xml"/>
  <Override PartName="/ppt/tags/tag2976.xml" ContentType="application/vnd.openxmlformats-officedocument.presentationml.tags+xml"/>
  <Override PartName="/ppt/tags/tag2977.xml" ContentType="application/vnd.openxmlformats-officedocument.presentationml.tags+xml"/>
  <Override PartName="/ppt/tags/tag2978.xml" ContentType="application/vnd.openxmlformats-officedocument.presentationml.tags+xml"/>
  <Override PartName="/ppt/tags/tag2979.xml" ContentType="application/vnd.openxmlformats-officedocument.presentationml.tags+xml"/>
  <Override PartName="/ppt/tags/tag298.xml" ContentType="application/vnd.openxmlformats-officedocument.presentationml.tags+xml"/>
  <Override PartName="/ppt/tags/tag2980.xml" ContentType="application/vnd.openxmlformats-officedocument.presentationml.tags+xml"/>
  <Override PartName="/ppt/tags/tag2981.xml" ContentType="application/vnd.openxmlformats-officedocument.presentationml.tags+xml"/>
  <Override PartName="/ppt/tags/tag2982.xml" ContentType="application/vnd.openxmlformats-officedocument.presentationml.tags+xml"/>
  <Override PartName="/ppt/tags/tag2983.xml" ContentType="application/vnd.openxmlformats-officedocument.presentationml.tags+xml"/>
  <Override PartName="/ppt/tags/tag2984.xml" ContentType="application/vnd.openxmlformats-officedocument.presentationml.tags+xml"/>
  <Override PartName="/ppt/tags/tag2985.xml" ContentType="application/vnd.openxmlformats-officedocument.presentationml.tags+xml"/>
  <Override PartName="/ppt/tags/tag2986.xml" ContentType="application/vnd.openxmlformats-officedocument.presentationml.tags+xml"/>
  <Override PartName="/ppt/tags/tag2987.xml" ContentType="application/vnd.openxmlformats-officedocument.presentationml.tags+xml"/>
  <Override PartName="/ppt/tags/tag2988.xml" ContentType="application/vnd.openxmlformats-officedocument.presentationml.tags+xml"/>
  <Override PartName="/ppt/tags/tag2989.xml" ContentType="application/vnd.openxmlformats-officedocument.presentationml.tags+xml"/>
  <Override PartName="/ppt/tags/tag299.xml" ContentType="application/vnd.openxmlformats-officedocument.presentationml.tags+xml"/>
  <Override PartName="/ppt/tags/tag2990.xml" ContentType="application/vnd.openxmlformats-officedocument.presentationml.tags+xml"/>
  <Override PartName="/ppt/tags/tag2991.xml" ContentType="application/vnd.openxmlformats-officedocument.presentationml.tags+xml"/>
  <Override PartName="/ppt/tags/tag2992.xml" ContentType="application/vnd.openxmlformats-officedocument.presentationml.tags+xml"/>
  <Override PartName="/ppt/tags/tag2993.xml" ContentType="application/vnd.openxmlformats-officedocument.presentationml.tags+xml"/>
  <Override PartName="/ppt/tags/tag2994.xml" ContentType="application/vnd.openxmlformats-officedocument.presentationml.tags+xml"/>
  <Override PartName="/ppt/tags/tag2995.xml" ContentType="application/vnd.openxmlformats-officedocument.presentationml.tags+xml"/>
  <Override PartName="/ppt/tags/tag2996.xml" ContentType="application/vnd.openxmlformats-officedocument.presentationml.tags+xml"/>
  <Override PartName="/ppt/tags/tag2997.xml" ContentType="application/vnd.openxmlformats-officedocument.presentationml.tags+xml"/>
  <Override PartName="/ppt/tags/tag2998.xml" ContentType="application/vnd.openxmlformats-officedocument.presentationml.tags+xml"/>
  <Override PartName="/ppt/tags/tag29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00.xml" ContentType="application/vnd.openxmlformats-officedocument.presentationml.tags+xml"/>
  <Override PartName="/ppt/tags/tag3001.xml" ContentType="application/vnd.openxmlformats-officedocument.presentationml.tags+xml"/>
  <Override PartName="/ppt/tags/tag3002.xml" ContentType="application/vnd.openxmlformats-officedocument.presentationml.tags+xml"/>
  <Override PartName="/ppt/tags/tag3003.xml" ContentType="application/vnd.openxmlformats-officedocument.presentationml.tags+xml"/>
  <Override PartName="/ppt/tags/tag3004.xml" ContentType="application/vnd.openxmlformats-officedocument.presentationml.tags+xml"/>
  <Override PartName="/ppt/tags/tag3005.xml" ContentType="application/vnd.openxmlformats-officedocument.presentationml.tags+xml"/>
  <Override PartName="/ppt/tags/tag3006.xml" ContentType="application/vnd.openxmlformats-officedocument.presentationml.tags+xml"/>
  <Override PartName="/ppt/tags/tag3007.xml" ContentType="application/vnd.openxmlformats-officedocument.presentationml.tags+xml"/>
  <Override PartName="/ppt/tags/tag3008.xml" ContentType="application/vnd.openxmlformats-officedocument.presentationml.tags+xml"/>
  <Override PartName="/ppt/tags/tag3009.xml" ContentType="application/vnd.openxmlformats-officedocument.presentationml.tags+xml"/>
  <Override PartName="/ppt/tags/tag301.xml" ContentType="application/vnd.openxmlformats-officedocument.presentationml.tags+xml"/>
  <Override PartName="/ppt/tags/tag3010.xml" ContentType="application/vnd.openxmlformats-officedocument.presentationml.tags+xml"/>
  <Override PartName="/ppt/tags/tag3011.xml" ContentType="application/vnd.openxmlformats-officedocument.presentationml.tags+xml"/>
  <Override PartName="/ppt/tags/tag3012.xml" ContentType="application/vnd.openxmlformats-officedocument.presentationml.tags+xml"/>
  <Override PartName="/ppt/tags/tag3013.xml" ContentType="application/vnd.openxmlformats-officedocument.presentationml.tags+xml"/>
  <Override PartName="/ppt/tags/tag3014.xml" ContentType="application/vnd.openxmlformats-officedocument.presentationml.tags+xml"/>
  <Override PartName="/ppt/tags/tag3015.xml" ContentType="application/vnd.openxmlformats-officedocument.presentationml.tags+xml"/>
  <Override PartName="/ppt/tags/tag3016.xml" ContentType="application/vnd.openxmlformats-officedocument.presentationml.tags+xml"/>
  <Override PartName="/ppt/tags/tag3017.xml" ContentType="application/vnd.openxmlformats-officedocument.presentationml.tags+xml"/>
  <Override PartName="/ppt/tags/tag3018.xml" ContentType="application/vnd.openxmlformats-officedocument.presentationml.tags+xml"/>
  <Override PartName="/ppt/tags/tag3019.xml" ContentType="application/vnd.openxmlformats-officedocument.presentationml.tags+xml"/>
  <Override PartName="/ppt/tags/tag302.xml" ContentType="application/vnd.openxmlformats-officedocument.presentationml.tags+xml"/>
  <Override PartName="/ppt/tags/tag3020.xml" ContentType="application/vnd.openxmlformats-officedocument.presentationml.tags+xml"/>
  <Override PartName="/ppt/tags/tag3021.xml" ContentType="application/vnd.openxmlformats-officedocument.presentationml.tags+xml"/>
  <Override PartName="/ppt/tags/tag3022.xml" ContentType="application/vnd.openxmlformats-officedocument.presentationml.tags+xml"/>
  <Override PartName="/ppt/tags/tag3023.xml" ContentType="application/vnd.openxmlformats-officedocument.presentationml.tags+xml"/>
  <Override PartName="/ppt/tags/tag3024.xml" ContentType="application/vnd.openxmlformats-officedocument.presentationml.tags+xml"/>
  <Override PartName="/ppt/tags/tag3025.xml" ContentType="application/vnd.openxmlformats-officedocument.presentationml.tags+xml"/>
  <Override PartName="/ppt/tags/tag3026.xml" ContentType="application/vnd.openxmlformats-officedocument.presentationml.tags+xml"/>
  <Override PartName="/ppt/tags/tag3027.xml" ContentType="application/vnd.openxmlformats-officedocument.presentationml.tags+xml"/>
  <Override PartName="/ppt/tags/tag3028.xml" ContentType="application/vnd.openxmlformats-officedocument.presentationml.tags+xml"/>
  <Override PartName="/ppt/tags/tag3029.xml" ContentType="application/vnd.openxmlformats-officedocument.presentationml.tags+xml"/>
  <Override PartName="/ppt/tags/tag303.xml" ContentType="application/vnd.openxmlformats-officedocument.presentationml.tags+xml"/>
  <Override PartName="/ppt/tags/tag3030.xml" ContentType="application/vnd.openxmlformats-officedocument.presentationml.tags+xml"/>
  <Override PartName="/ppt/tags/tag3031.xml" ContentType="application/vnd.openxmlformats-officedocument.presentationml.tags+xml"/>
  <Override PartName="/ppt/tags/tag3032.xml" ContentType="application/vnd.openxmlformats-officedocument.presentationml.tags+xml"/>
  <Override PartName="/ppt/tags/tag3033.xml" ContentType="application/vnd.openxmlformats-officedocument.presentationml.tags+xml"/>
  <Override PartName="/ppt/tags/tag3034.xml" ContentType="application/vnd.openxmlformats-officedocument.presentationml.tags+xml"/>
  <Override PartName="/ppt/tags/tag3035.xml" ContentType="application/vnd.openxmlformats-officedocument.presentationml.tags+xml"/>
  <Override PartName="/ppt/tags/tag3036.xml" ContentType="application/vnd.openxmlformats-officedocument.presentationml.tags+xml"/>
  <Override PartName="/ppt/tags/tag3037.xml" ContentType="application/vnd.openxmlformats-officedocument.presentationml.tags+xml"/>
  <Override PartName="/ppt/tags/tag3038.xml" ContentType="application/vnd.openxmlformats-officedocument.presentationml.tags+xml"/>
  <Override PartName="/ppt/tags/tag3039.xml" ContentType="application/vnd.openxmlformats-officedocument.presentationml.tags+xml"/>
  <Override PartName="/ppt/tags/tag304.xml" ContentType="application/vnd.openxmlformats-officedocument.presentationml.tags+xml"/>
  <Override PartName="/ppt/tags/tag3040.xml" ContentType="application/vnd.openxmlformats-officedocument.presentationml.tags+xml"/>
  <Override PartName="/ppt/tags/tag3041.xml" ContentType="application/vnd.openxmlformats-officedocument.presentationml.tags+xml"/>
  <Override PartName="/ppt/tags/tag3042.xml" ContentType="application/vnd.openxmlformats-officedocument.presentationml.tags+xml"/>
  <Override PartName="/ppt/tags/tag3043.xml" ContentType="application/vnd.openxmlformats-officedocument.presentationml.tags+xml"/>
  <Override PartName="/ppt/tags/tag3044.xml" ContentType="application/vnd.openxmlformats-officedocument.presentationml.tags+xml"/>
  <Override PartName="/ppt/tags/tag3045.xml" ContentType="application/vnd.openxmlformats-officedocument.presentationml.tags+xml"/>
  <Override PartName="/ppt/tags/tag3046.xml" ContentType="application/vnd.openxmlformats-officedocument.presentationml.tags+xml"/>
  <Override PartName="/ppt/tags/tag3047.xml" ContentType="application/vnd.openxmlformats-officedocument.presentationml.tags+xml"/>
  <Override PartName="/ppt/tags/tag3048.xml" ContentType="application/vnd.openxmlformats-officedocument.presentationml.tags+xml"/>
  <Override PartName="/ppt/tags/tag3049.xml" ContentType="application/vnd.openxmlformats-officedocument.presentationml.tags+xml"/>
  <Override PartName="/ppt/tags/tag305.xml" ContentType="application/vnd.openxmlformats-officedocument.presentationml.tags+xml"/>
  <Override PartName="/ppt/tags/tag3050.xml" ContentType="application/vnd.openxmlformats-officedocument.presentationml.tags+xml"/>
  <Override PartName="/ppt/tags/tag3051.xml" ContentType="application/vnd.openxmlformats-officedocument.presentationml.tags+xml"/>
  <Override PartName="/ppt/tags/tag3052.xml" ContentType="application/vnd.openxmlformats-officedocument.presentationml.tags+xml"/>
  <Override PartName="/ppt/tags/tag3053.xml" ContentType="application/vnd.openxmlformats-officedocument.presentationml.tags+xml"/>
  <Override PartName="/ppt/tags/tag3054.xml" ContentType="application/vnd.openxmlformats-officedocument.presentationml.tags+xml"/>
  <Override PartName="/ppt/tags/tag3055.xml" ContentType="application/vnd.openxmlformats-officedocument.presentationml.tags+xml"/>
  <Override PartName="/ppt/tags/tag3056.xml" ContentType="application/vnd.openxmlformats-officedocument.presentationml.tags+xml"/>
  <Override PartName="/ppt/tags/tag3057.xml" ContentType="application/vnd.openxmlformats-officedocument.presentationml.tags+xml"/>
  <Override PartName="/ppt/tags/tag3058.xml" ContentType="application/vnd.openxmlformats-officedocument.presentationml.tags+xml"/>
  <Override PartName="/ppt/tags/tag3059.xml" ContentType="application/vnd.openxmlformats-officedocument.presentationml.tags+xml"/>
  <Override PartName="/ppt/tags/tag306.xml" ContentType="application/vnd.openxmlformats-officedocument.presentationml.tags+xml"/>
  <Override PartName="/ppt/tags/tag3060.xml" ContentType="application/vnd.openxmlformats-officedocument.presentationml.tags+xml"/>
  <Override PartName="/ppt/tags/tag3061.xml" ContentType="application/vnd.openxmlformats-officedocument.presentationml.tags+xml"/>
  <Override PartName="/ppt/tags/tag3062.xml" ContentType="application/vnd.openxmlformats-officedocument.presentationml.tags+xml"/>
  <Override PartName="/ppt/tags/tag3063.xml" ContentType="application/vnd.openxmlformats-officedocument.presentationml.tags+xml"/>
  <Override PartName="/ppt/tags/tag3064.xml" ContentType="application/vnd.openxmlformats-officedocument.presentationml.tags+xml"/>
  <Override PartName="/ppt/tags/tag3065.xml" ContentType="application/vnd.openxmlformats-officedocument.presentationml.tags+xml"/>
  <Override PartName="/ppt/tags/tag3066.xml" ContentType="application/vnd.openxmlformats-officedocument.presentationml.tags+xml"/>
  <Override PartName="/ppt/tags/tag3067.xml" ContentType="application/vnd.openxmlformats-officedocument.presentationml.tags+xml"/>
  <Override PartName="/ppt/tags/tag3068.xml" ContentType="application/vnd.openxmlformats-officedocument.presentationml.tags+xml"/>
  <Override PartName="/ppt/tags/tag3069.xml" ContentType="application/vnd.openxmlformats-officedocument.presentationml.tags+xml"/>
  <Override PartName="/ppt/tags/tag307.xml" ContentType="application/vnd.openxmlformats-officedocument.presentationml.tags+xml"/>
  <Override PartName="/ppt/tags/tag3070.xml" ContentType="application/vnd.openxmlformats-officedocument.presentationml.tags+xml"/>
  <Override PartName="/ppt/tags/tag3071.xml" ContentType="application/vnd.openxmlformats-officedocument.presentationml.tags+xml"/>
  <Override PartName="/ppt/tags/tag3072.xml" ContentType="application/vnd.openxmlformats-officedocument.presentationml.tags+xml"/>
  <Override PartName="/ppt/tags/tag3073.xml" ContentType="application/vnd.openxmlformats-officedocument.presentationml.tags+xml"/>
  <Override PartName="/ppt/tags/tag3074.xml" ContentType="application/vnd.openxmlformats-officedocument.presentationml.tags+xml"/>
  <Override PartName="/ppt/tags/tag3075.xml" ContentType="application/vnd.openxmlformats-officedocument.presentationml.tags+xml"/>
  <Override PartName="/ppt/tags/tag3076.xml" ContentType="application/vnd.openxmlformats-officedocument.presentationml.tags+xml"/>
  <Override PartName="/ppt/tags/tag3077.xml" ContentType="application/vnd.openxmlformats-officedocument.presentationml.tags+xml"/>
  <Override PartName="/ppt/tags/tag3078.xml" ContentType="application/vnd.openxmlformats-officedocument.presentationml.tags+xml"/>
  <Override PartName="/ppt/tags/tag3079.xml" ContentType="application/vnd.openxmlformats-officedocument.presentationml.tags+xml"/>
  <Override PartName="/ppt/tags/tag308.xml" ContentType="application/vnd.openxmlformats-officedocument.presentationml.tags+xml"/>
  <Override PartName="/ppt/tags/tag3080.xml" ContentType="application/vnd.openxmlformats-officedocument.presentationml.tags+xml"/>
  <Override PartName="/ppt/tags/tag3081.xml" ContentType="application/vnd.openxmlformats-officedocument.presentationml.tags+xml"/>
  <Override PartName="/ppt/tags/tag3082.xml" ContentType="application/vnd.openxmlformats-officedocument.presentationml.tags+xml"/>
  <Override PartName="/ppt/tags/tag3083.xml" ContentType="application/vnd.openxmlformats-officedocument.presentationml.tags+xml"/>
  <Override PartName="/ppt/tags/tag3084.xml" ContentType="application/vnd.openxmlformats-officedocument.presentationml.tags+xml"/>
  <Override PartName="/ppt/tags/tag3085.xml" ContentType="application/vnd.openxmlformats-officedocument.presentationml.tags+xml"/>
  <Override PartName="/ppt/tags/tag3086.xml" ContentType="application/vnd.openxmlformats-officedocument.presentationml.tags+xml"/>
  <Override PartName="/ppt/tags/tag3087.xml" ContentType="application/vnd.openxmlformats-officedocument.presentationml.tags+xml"/>
  <Override PartName="/ppt/tags/tag3088.xml" ContentType="application/vnd.openxmlformats-officedocument.presentationml.tags+xml"/>
  <Override PartName="/ppt/tags/tag3089.xml" ContentType="application/vnd.openxmlformats-officedocument.presentationml.tags+xml"/>
  <Override PartName="/ppt/tags/tag309.xml" ContentType="application/vnd.openxmlformats-officedocument.presentationml.tags+xml"/>
  <Override PartName="/ppt/tags/tag3090.xml" ContentType="application/vnd.openxmlformats-officedocument.presentationml.tags+xml"/>
  <Override PartName="/ppt/tags/tag3091.xml" ContentType="application/vnd.openxmlformats-officedocument.presentationml.tags+xml"/>
  <Override PartName="/ppt/tags/tag3092.xml" ContentType="application/vnd.openxmlformats-officedocument.presentationml.tags+xml"/>
  <Override PartName="/ppt/tags/tag3093.xml" ContentType="application/vnd.openxmlformats-officedocument.presentationml.tags+xml"/>
  <Override PartName="/ppt/tags/tag3094.xml" ContentType="application/vnd.openxmlformats-officedocument.presentationml.tags+xml"/>
  <Override PartName="/ppt/tags/tag3095.xml" ContentType="application/vnd.openxmlformats-officedocument.presentationml.tags+xml"/>
  <Override PartName="/ppt/tags/tag3096.xml" ContentType="application/vnd.openxmlformats-officedocument.presentationml.tags+xml"/>
  <Override PartName="/ppt/tags/tag3097.xml" ContentType="application/vnd.openxmlformats-officedocument.presentationml.tags+xml"/>
  <Override PartName="/ppt/tags/tag3098.xml" ContentType="application/vnd.openxmlformats-officedocument.presentationml.tags+xml"/>
  <Override PartName="/ppt/tags/tag309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00.xml" ContentType="application/vnd.openxmlformats-officedocument.presentationml.tags+xml"/>
  <Override PartName="/ppt/tags/tag3101.xml" ContentType="application/vnd.openxmlformats-officedocument.presentationml.tags+xml"/>
  <Override PartName="/ppt/tags/tag3102.xml" ContentType="application/vnd.openxmlformats-officedocument.presentationml.tags+xml"/>
  <Override PartName="/ppt/tags/tag3103.xml" ContentType="application/vnd.openxmlformats-officedocument.presentationml.tags+xml"/>
  <Override PartName="/ppt/tags/tag3104.xml" ContentType="application/vnd.openxmlformats-officedocument.presentationml.tags+xml"/>
  <Override PartName="/ppt/tags/tag3105.xml" ContentType="application/vnd.openxmlformats-officedocument.presentationml.tags+xml"/>
  <Override PartName="/ppt/tags/tag3106.xml" ContentType="application/vnd.openxmlformats-officedocument.presentationml.tags+xml"/>
  <Override PartName="/ppt/tags/tag3107.xml" ContentType="application/vnd.openxmlformats-officedocument.presentationml.tags+xml"/>
  <Override PartName="/ppt/tags/tag3108.xml" ContentType="application/vnd.openxmlformats-officedocument.presentationml.tags+xml"/>
  <Override PartName="/ppt/tags/tag3109.xml" ContentType="application/vnd.openxmlformats-officedocument.presentationml.tags+xml"/>
  <Override PartName="/ppt/tags/tag311.xml" ContentType="application/vnd.openxmlformats-officedocument.presentationml.tags+xml"/>
  <Override PartName="/ppt/tags/tag3110.xml" ContentType="application/vnd.openxmlformats-officedocument.presentationml.tags+xml"/>
  <Override PartName="/ppt/tags/tag3111.xml" ContentType="application/vnd.openxmlformats-officedocument.presentationml.tags+xml"/>
  <Override PartName="/ppt/tags/tag3112.xml" ContentType="application/vnd.openxmlformats-officedocument.presentationml.tags+xml"/>
  <Override PartName="/ppt/tags/tag3113.xml" ContentType="application/vnd.openxmlformats-officedocument.presentationml.tags+xml"/>
  <Override PartName="/ppt/tags/tag3114.xml" ContentType="application/vnd.openxmlformats-officedocument.presentationml.tags+xml"/>
  <Override PartName="/ppt/tags/tag3115.xml" ContentType="application/vnd.openxmlformats-officedocument.presentationml.tags+xml"/>
  <Override PartName="/ppt/tags/tag3116.xml" ContentType="application/vnd.openxmlformats-officedocument.presentationml.tags+xml"/>
  <Override PartName="/ppt/tags/tag3117.xml" ContentType="application/vnd.openxmlformats-officedocument.presentationml.tags+xml"/>
  <Override PartName="/ppt/tags/tag3118.xml" ContentType="application/vnd.openxmlformats-officedocument.presentationml.tags+xml"/>
  <Override PartName="/ppt/tags/tag3119.xml" ContentType="application/vnd.openxmlformats-officedocument.presentationml.tags+xml"/>
  <Override PartName="/ppt/tags/tag312.xml" ContentType="application/vnd.openxmlformats-officedocument.presentationml.tags+xml"/>
  <Override PartName="/ppt/tags/tag3120.xml" ContentType="application/vnd.openxmlformats-officedocument.presentationml.tags+xml"/>
  <Override PartName="/ppt/tags/tag3121.xml" ContentType="application/vnd.openxmlformats-officedocument.presentationml.tags+xml"/>
  <Override PartName="/ppt/tags/tag3122.xml" ContentType="application/vnd.openxmlformats-officedocument.presentationml.tags+xml"/>
  <Override PartName="/ppt/tags/tag3123.xml" ContentType="application/vnd.openxmlformats-officedocument.presentationml.tags+xml"/>
  <Override PartName="/ppt/tags/tag3124.xml" ContentType="application/vnd.openxmlformats-officedocument.presentationml.tags+xml"/>
  <Override PartName="/ppt/tags/tag3125.xml" ContentType="application/vnd.openxmlformats-officedocument.presentationml.tags+xml"/>
  <Override PartName="/ppt/tags/tag3126.xml" ContentType="application/vnd.openxmlformats-officedocument.presentationml.tags+xml"/>
  <Override PartName="/ppt/tags/tag3127.xml" ContentType="application/vnd.openxmlformats-officedocument.presentationml.tags+xml"/>
  <Override PartName="/ppt/tags/tag3128.xml" ContentType="application/vnd.openxmlformats-officedocument.presentationml.tags+xml"/>
  <Override PartName="/ppt/tags/tag3129.xml" ContentType="application/vnd.openxmlformats-officedocument.presentationml.tags+xml"/>
  <Override PartName="/ppt/tags/tag313.xml" ContentType="application/vnd.openxmlformats-officedocument.presentationml.tags+xml"/>
  <Override PartName="/ppt/tags/tag3130.xml" ContentType="application/vnd.openxmlformats-officedocument.presentationml.tags+xml"/>
  <Override PartName="/ppt/tags/tag3131.xml" ContentType="application/vnd.openxmlformats-officedocument.presentationml.tags+xml"/>
  <Override PartName="/ppt/tags/tag3132.xml" ContentType="application/vnd.openxmlformats-officedocument.presentationml.tags+xml"/>
  <Override PartName="/ppt/tags/tag3133.xml" ContentType="application/vnd.openxmlformats-officedocument.presentationml.tags+xml"/>
  <Override PartName="/ppt/tags/tag3134.xml" ContentType="application/vnd.openxmlformats-officedocument.presentationml.tags+xml"/>
  <Override PartName="/ppt/tags/tag3135.xml" ContentType="application/vnd.openxmlformats-officedocument.presentationml.tags+xml"/>
  <Override PartName="/ppt/tags/tag3136.xml" ContentType="application/vnd.openxmlformats-officedocument.presentationml.tags+xml"/>
  <Override PartName="/ppt/tags/tag3137.xml" ContentType="application/vnd.openxmlformats-officedocument.presentationml.tags+xml"/>
  <Override PartName="/ppt/tags/tag3138.xml" ContentType="application/vnd.openxmlformats-officedocument.presentationml.tags+xml"/>
  <Override PartName="/ppt/tags/tag3139.xml" ContentType="application/vnd.openxmlformats-officedocument.presentationml.tags+xml"/>
  <Override PartName="/ppt/tags/tag314.xml" ContentType="application/vnd.openxmlformats-officedocument.presentationml.tags+xml"/>
  <Override PartName="/ppt/tags/tag3140.xml" ContentType="application/vnd.openxmlformats-officedocument.presentationml.tags+xml"/>
  <Override PartName="/ppt/tags/tag3141.xml" ContentType="application/vnd.openxmlformats-officedocument.presentationml.tags+xml"/>
  <Override PartName="/ppt/tags/tag3142.xml" ContentType="application/vnd.openxmlformats-officedocument.presentationml.tags+xml"/>
  <Override PartName="/ppt/tags/tag3143.xml" ContentType="application/vnd.openxmlformats-officedocument.presentationml.tags+xml"/>
  <Override PartName="/ppt/tags/tag3144.xml" ContentType="application/vnd.openxmlformats-officedocument.presentationml.tags+xml"/>
  <Override PartName="/ppt/tags/tag3145.xml" ContentType="application/vnd.openxmlformats-officedocument.presentationml.tags+xml"/>
  <Override PartName="/ppt/tags/tag3146.xml" ContentType="application/vnd.openxmlformats-officedocument.presentationml.tags+xml"/>
  <Override PartName="/ppt/tags/tag3147.xml" ContentType="application/vnd.openxmlformats-officedocument.presentationml.tags+xml"/>
  <Override PartName="/ppt/tags/tag3148.xml" ContentType="application/vnd.openxmlformats-officedocument.presentationml.tags+xml"/>
  <Override PartName="/ppt/tags/tag3149.xml" ContentType="application/vnd.openxmlformats-officedocument.presentationml.tags+xml"/>
  <Override PartName="/ppt/tags/tag315.xml" ContentType="application/vnd.openxmlformats-officedocument.presentationml.tags+xml"/>
  <Override PartName="/ppt/tags/tag3150.xml" ContentType="application/vnd.openxmlformats-officedocument.presentationml.tags+xml"/>
  <Override PartName="/ppt/tags/tag3151.xml" ContentType="application/vnd.openxmlformats-officedocument.presentationml.tags+xml"/>
  <Override PartName="/ppt/tags/tag3152.xml" ContentType="application/vnd.openxmlformats-officedocument.presentationml.tags+xml"/>
  <Override PartName="/ppt/tags/tag3153.xml" ContentType="application/vnd.openxmlformats-officedocument.presentationml.tags+xml"/>
  <Override PartName="/ppt/tags/tag3154.xml" ContentType="application/vnd.openxmlformats-officedocument.presentationml.tags+xml"/>
  <Override PartName="/ppt/tags/tag3155.xml" ContentType="application/vnd.openxmlformats-officedocument.presentationml.tags+xml"/>
  <Override PartName="/ppt/tags/tag3156.xml" ContentType="application/vnd.openxmlformats-officedocument.presentationml.tags+xml"/>
  <Override PartName="/ppt/tags/tag3157.xml" ContentType="application/vnd.openxmlformats-officedocument.presentationml.tags+xml"/>
  <Override PartName="/ppt/tags/tag3158.xml" ContentType="application/vnd.openxmlformats-officedocument.presentationml.tags+xml"/>
  <Override PartName="/ppt/tags/tag3159.xml" ContentType="application/vnd.openxmlformats-officedocument.presentationml.tags+xml"/>
  <Override PartName="/ppt/tags/tag316.xml" ContentType="application/vnd.openxmlformats-officedocument.presentationml.tags+xml"/>
  <Override PartName="/ppt/tags/tag3160.xml" ContentType="application/vnd.openxmlformats-officedocument.presentationml.tags+xml"/>
  <Override PartName="/ppt/tags/tag3161.xml" ContentType="application/vnd.openxmlformats-officedocument.presentationml.tags+xml"/>
  <Override PartName="/ppt/tags/tag3162.xml" ContentType="application/vnd.openxmlformats-officedocument.presentationml.tags+xml"/>
  <Override PartName="/ppt/tags/tag3163.xml" ContentType="application/vnd.openxmlformats-officedocument.presentationml.tags+xml"/>
  <Override PartName="/ppt/tags/tag3164.xml" ContentType="application/vnd.openxmlformats-officedocument.presentationml.tags+xml"/>
  <Override PartName="/ppt/tags/tag3165.xml" ContentType="application/vnd.openxmlformats-officedocument.presentationml.tags+xml"/>
  <Override PartName="/ppt/tags/tag3166.xml" ContentType="application/vnd.openxmlformats-officedocument.presentationml.tags+xml"/>
  <Override PartName="/ppt/tags/tag3167.xml" ContentType="application/vnd.openxmlformats-officedocument.presentationml.tags+xml"/>
  <Override PartName="/ppt/tags/tag3168.xml" ContentType="application/vnd.openxmlformats-officedocument.presentationml.tags+xml"/>
  <Override PartName="/ppt/tags/tag3169.xml" ContentType="application/vnd.openxmlformats-officedocument.presentationml.tags+xml"/>
  <Override PartName="/ppt/tags/tag317.xml" ContentType="application/vnd.openxmlformats-officedocument.presentationml.tags+xml"/>
  <Override PartName="/ppt/tags/tag3170.xml" ContentType="application/vnd.openxmlformats-officedocument.presentationml.tags+xml"/>
  <Override PartName="/ppt/tags/tag3171.xml" ContentType="application/vnd.openxmlformats-officedocument.presentationml.tags+xml"/>
  <Override PartName="/ppt/tags/tag3172.xml" ContentType="application/vnd.openxmlformats-officedocument.presentationml.tags+xml"/>
  <Override PartName="/ppt/tags/tag3173.xml" ContentType="application/vnd.openxmlformats-officedocument.presentationml.tags+xml"/>
  <Override PartName="/ppt/tags/tag3174.xml" ContentType="application/vnd.openxmlformats-officedocument.presentationml.tags+xml"/>
  <Override PartName="/ppt/tags/tag3175.xml" ContentType="application/vnd.openxmlformats-officedocument.presentationml.tags+xml"/>
  <Override PartName="/ppt/tags/tag3176.xml" ContentType="application/vnd.openxmlformats-officedocument.presentationml.tags+xml"/>
  <Override PartName="/ppt/tags/tag3177.xml" ContentType="application/vnd.openxmlformats-officedocument.presentationml.tags+xml"/>
  <Override PartName="/ppt/tags/tag3178.xml" ContentType="application/vnd.openxmlformats-officedocument.presentationml.tags+xml"/>
  <Override PartName="/ppt/tags/tag3179.xml" ContentType="application/vnd.openxmlformats-officedocument.presentationml.tags+xml"/>
  <Override PartName="/ppt/tags/tag318.xml" ContentType="application/vnd.openxmlformats-officedocument.presentationml.tags+xml"/>
  <Override PartName="/ppt/tags/tag3180.xml" ContentType="application/vnd.openxmlformats-officedocument.presentationml.tags+xml"/>
  <Override PartName="/ppt/tags/tag3181.xml" ContentType="application/vnd.openxmlformats-officedocument.presentationml.tags+xml"/>
  <Override PartName="/ppt/tags/tag3182.xml" ContentType="application/vnd.openxmlformats-officedocument.presentationml.tags+xml"/>
  <Override PartName="/ppt/tags/tag3183.xml" ContentType="application/vnd.openxmlformats-officedocument.presentationml.tags+xml"/>
  <Override PartName="/ppt/tags/tag3184.xml" ContentType="application/vnd.openxmlformats-officedocument.presentationml.tags+xml"/>
  <Override PartName="/ppt/tags/tag3185.xml" ContentType="application/vnd.openxmlformats-officedocument.presentationml.tags+xml"/>
  <Override PartName="/ppt/tags/tag3186.xml" ContentType="application/vnd.openxmlformats-officedocument.presentationml.tags+xml"/>
  <Override PartName="/ppt/tags/tag3187.xml" ContentType="application/vnd.openxmlformats-officedocument.presentationml.tags+xml"/>
  <Override PartName="/ppt/tags/tag3188.xml" ContentType="application/vnd.openxmlformats-officedocument.presentationml.tags+xml"/>
  <Override PartName="/ppt/tags/tag3189.xml" ContentType="application/vnd.openxmlformats-officedocument.presentationml.tags+xml"/>
  <Override PartName="/ppt/tags/tag319.xml" ContentType="application/vnd.openxmlformats-officedocument.presentationml.tags+xml"/>
  <Override PartName="/ppt/tags/tag3190.xml" ContentType="application/vnd.openxmlformats-officedocument.presentationml.tags+xml"/>
  <Override PartName="/ppt/tags/tag3191.xml" ContentType="application/vnd.openxmlformats-officedocument.presentationml.tags+xml"/>
  <Override PartName="/ppt/tags/tag3192.xml" ContentType="application/vnd.openxmlformats-officedocument.presentationml.tags+xml"/>
  <Override PartName="/ppt/tags/tag3193.xml" ContentType="application/vnd.openxmlformats-officedocument.presentationml.tags+xml"/>
  <Override PartName="/ppt/tags/tag3194.xml" ContentType="application/vnd.openxmlformats-officedocument.presentationml.tags+xml"/>
  <Override PartName="/ppt/tags/tag3195.xml" ContentType="application/vnd.openxmlformats-officedocument.presentationml.tags+xml"/>
  <Override PartName="/ppt/tags/tag3196.xml" ContentType="application/vnd.openxmlformats-officedocument.presentationml.tags+xml"/>
  <Override PartName="/ppt/tags/tag3197.xml" ContentType="application/vnd.openxmlformats-officedocument.presentationml.tags+xml"/>
  <Override PartName="/ppt/tags/tag3198.xml" ContentType="application/vnd.openxmlformats-officedocument.presentationml.tags+xml"/>
  <Override PartName="/ppt/tags/tag319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00.xml" ContentType="application/vnd.openxmlformats-officedocument.presentationml.tags+xml"/>
  <Override PartName="/ppt/tags/tag3201.xml" ContentType="application/vnd.openxmlformats-officedocument.presentationml.tags+xml"/>
  <Override PartName="/ppt/tags/tag3202.xml" ContentType="application/vnd.openxmlformats-officedocument.presentationml.tags+xml"/>
  <Override PartName="/ppt/tags/tag3203.xml" ContentType="application/vnd.openxmlformats-officedocument.presentationml.tags+xml"/>
  <Override PartName="/ppt/tags/tag3204.xml" ContentType="application/vnd.openxmlformats-officedocument.presentationml.tags+xml"/>
  <Override PartName="/ppt/tags/tag3205.xml" ContentType="application/vnd.openxmlformats-officedocument.presentationml.tags+xml"/>
  <Override PartName="/ppt/tags/tag3206.xml" ContentType="application/vnd.openxmlformats-officedocument.presentationml.tags+xml"/>
  <Override PartName="/ppt/tags/tag3207.xml" ContentType="application/vnd.openxmlformats-officedocument.presentationml.tags+xml"/>
  <Override PartName="/ppt/tags/tag3208.xml" ContentType="application/vnd.openxmlformats-officedocument.presentationml.tags+xml"/>
  <Override PartName="/ppt/tags/tag3209.xml" ContentType="application/vnd.openxmlformats-officedocument.presentationml.tags+xml"/>
  <Override PartName="/ppt/tags/tag321.xml" ContentType="application/vnd.openxmlformats-officedocument.presentationml.tags+xml"/>
  <Override PartName="/ppt/tags/tag3210.xml" ContentType="application/vnd.openxmlformats-officedocument.presentationml.tags+xml"/>
  <Override PartName="/ppt/tags/tag3211.xml" ContentType="application/vnd.openxmlformats-officedocument.presentationml.tags+xml"/>
  <Override PartName="/ppt/tags/tag3212.xml" ContentType="application/vnd.openxmlformats-officedocument.presentationml.tags+xml"/>
  <Override PartName="/ppt/tags/tag3213.xml" ContentType="application/vnd.openxmlformats-officedocument.presentationml.tags+xml"/>
  <Override PartName="/ppt/tags/tag3214.xml" ContentType="application/vnd.openxmlformats-officedocument.presentationml.tags+xml"/>
  <Override PartName="/ppt/tags/tag3215.xml" ContentType="application/vnd.openxmlformats-officedocument.presentationml.tags+xml"/>
  <Override PartName="/ppt/tags/tag3216.xml" ContentType="application/vnd.openxmlformats-officedocument.presentationml.tags+xml"/>
  <Override PartName="/ppt/tags/tag3217.xml" ContentType="application/vnd.openxmlformats-officedocument.presentationml.tags+xml"/>
  <Override PartName="/ppt/tags/tag3218.xml" ContentType="application/vnd.openxmlformats-officedocument.presentationml.tags+xml"/>
  <Override PartName="/ppt/tags/tag3219.xml" ContentType="application/vnd.openxmlformats-officedocument.presentationml.tags+xml"/>
  <Override PartName="/ppt/tags/tag322.xml" ContentType="application/vnd.openxmlformats-officedocument.presentationml.tags+xml"/>
  <Override PartName="/ppt/tags/tag3220.xml" ContentType="application/vnd.openxmlformats-officedocument.presentationml.tags+xml"/>
  <Override PartName="/ppt/tags/tag3221.xml" ContentType="application/vnd.openxmlformats-officedocument.presentationml.tags+xml"/>
  <Override PartName="/ppt/tags/tag3222.xml" ContentType="application/vnd.openxmlformats-officedocument.presentationml.tags+xml"/>
  <Override PartName="/ppt/tags/tag3223.xml" ContentType="application/vnd.openxmlformats-officedocument.presentationml.tags+xml"/>
  <Override PartName="/ppt/tags/tag3224.xml" ContentType="application/vnd.openxmlformats-officedocument.presentationml.tags+xml"/>
  <Override PartName="/ppt/tags/tag3225.xml" ContentType="application/vnd.openxmlformats-officedocument.presentationml.tags+xml"/>
  <Override PartName="/ppt/tags/tag3226.xml" ContentType="application/vnd.openxmlformats-officedocument.presentationml.tags+xml"/>
  <Override PartName="/ppt/tags/tag3227.xml" ContentType="application/vnd.openxmlformats-officedocument.presentationml.tags+xml"/>
  <Override PartName="/ppt/tags/tag3228.xml" ContentType="application/vnd.openxmlformats-officedocument.presentationml.tags+xml"/>
  <Override PartName="/ppt/tags/tag3229.xml" ContentType="application/vnd.openxmlformats-officedocument.presentationml.tags+xml"/>
  <Override PartName="/ppt/tags/tag323.xml" ContentType="application/vnd.openxmlformats-officedocument.presentationml.tags+xml"/>
  <Override PartName="/ppt/tags/tag3230.xml" ContentType="application/vnd.openxmlformats-officedocument.presentationml.tags+xml"/>
  <Override PartName="/ppt/tags/tag3231.xml" ContentType="application/vnd.openxmlformats-officedocument.presentationml.tags+xml"/>
  <Override PartName="/ppt/tags/tag3232.xml" ContentType="application/vnd.openxmlformats-officedocument.presentationml.tags+xml"/>
  <Override PartName="/ppt/tags/tag3233.xml" ContentType="application/vnd.openxmlformats-officedocument.presentationml.tags+xml"/>
  <Override PartName="/ppt/tags/tag3234.xml" ContentType="application/vnd.openxmlformats-officedocument.presentationml.tags+xml"/>
  <Override PartName="/ppt/tags/tag3235.xml" ContentType="application/vnd.openxmlformats-officedocument.presentationml.tags+xml"/>
  <Override PartName="/ppt/tags/tag3236.xml" ContentType="application/vnd.openxmlformats-officedocument.presentationml.tags+xml"/>
  <Override PartName="/ppt/tags/tag3237.xml" ContentType="application/vnd.openxmlformats-officedocument.presentationml.tags+xml"/>
  <Override PartName="/ppt/tags/tag3238.xml" ContentType="application/vnd.openxmlformats-officedocument.presentationml.tags+xml"/>
  <Override PartName="/ppt/tags/tag3239.xml" ContentType="application/vnd.openxmlformats-officedocument.presentationml.tags+xml"/>
  <Override PartName="/ppt/tags/tag324.xml" ContentType="application/vnd.openxmlformats-officedocument.presentationml.tags+xml"/>
  <Override PartName="/ppt/tags/tag3240.xml" ContentType="application/vnd.openxmlformats-officedocument.presentationml.tags+xml"/>
  <Override PartName="/ppt/tags/tag3241.xml" ContentType="application/vnd.openxmlformats-officedocument.presentationml.tags+xml"/>
  <Override PartName="/ppt/tags/tag3242.xml" ContentType="application/vnd.openxmlformats-officedocument.presentationml.tags+xml"/>
  <Override PartName="/ppt/tags/tag3243.xml" ContentType="application/vnd.openxmlformats-officedocument.presentationml.tags+xml"/>
  <Override PartName="/ppt/tags/tag3244.xml" ContentType="application/vnd.openxmlformats-officedocument.presentationml.tags+xml"/>
  <Override PartName="/ppt/tags/tag3245.xml" ContentType="application/vnd.openxmlformats-officedocument.presentationml.tags+xml"/>
  <Override PartName="/ppt/tags/tag3246.xml" ContentType="application/vnd.openxmlformats-officedocument.presentationml.tags+xml"/>
  <Override PartName="/ppt/tags/tag3247.xml" ContentType="application/vnd.openxmlformats-officedocument.presentationml.tags+xml"/>
  <Override PartName="/ppt/tags/tag3248.xml" ContentType="application/vnd.openxmlformats-officedocument.presentationml.tags+xml"/>
  <Override PartName="/ppt/tags/tag3249.xml" ContentType="application/vnd.openxmlformats-officedocument.presentationml.tags+xml"/>
  <Override PartName="/ppt/tags/tag325.xml" ContentType="application/vnd.openxmlformats-officedocument.presentationml.tags+xml"/>
  <Override PartName="/ppt/tags/tag3250.xml" ContentType="application/vnd.openxmlformats-officedocument.presentationml.tags+xml"/>
  <Override PartName="/ppt/tags/tag3251.xml" ContentType="application/vnd.openxmlformats-officedocument.presentationml.tags+xml"/>
  <Override PartName="/ppt/tags/tag3252.xml" ContentType="application/vnd.openxmlformats-officedocument.presentationml.tags+xml"/>
  <Override PartName="/ppt/tags/tag3253.xml" ContentType="application/vnd.openxmlformats-officedocument.presentationml.tags+xml"/>
  <Override PartName="/ppt/tags/tag3254.xml" ContentType="application/vnd.openxmlformats-officedocument.presentationml.tags+xml"/>
  <Override PartName="/ppt/tags/tag3255.xml" ContentType="application/vnd.openxmlformats-officedocument.presentationml.tags+xml"/>
  <Override PartName="/ppt/tags/tag3256.xml" ContentType="application/vnd.openxmlformats-officedocument.presentationml.tags+xml"/>
  <Override PartName="/ppt/tags/tag3257.xml" ContentType="application/vnd.openxmlformats-officedocument.presentationml.tags+xml"/>
  <Override PartName="/ppt/tags/tag3258.xml" ContentType="application/vnd.openxmlformats-officedocument.presentationml.tags+xml"/>
  <Override PartName="/ppt/tags/tag3259.xml" ContentType="application/vnd.openxmlformats-officedocument.presentationml.tags+xml"/>
  <Override PartName="/ppt/tags/tag326.xml" ContentType="application/vnd.openxmlformats-officedocument.presentationml.tags+xml"/>
  <Override PartName="/ppt/tags/tag3260.xml" ContentType="application/vnd.openxmlformats-officedocument.presentationml.tags+xml"/>
  <Override PartName="/ppt/tags/tag3261.xml" ContentType="application/vnd.openxmlformats-officedocument.presentationml.tags+xml"/>
  <Override PartName="/ppt/tags/tag3262.xml" ContentType="application/vnd.openxmlformats-officedocument.presentationml.tags+xml"/>
  <Override PartName="/ppt/tags/tag3263.xml" ContentType="application/vnd.openxmlformats-officedocument.presentationml.tags+xml"/>
  <Override PartName="/ppt/tags/tag3264.xml" ContentType="application/vnd.openxmlformats-officedocument.presentationml.tags+xml"/>
  <Override PartName="/ppt/tags/tag3265.xml" ContentType="application/vnd.openxmlformats-officedocument.presentationml.tags+xml"/>
  <Override PartName="/ppt/tags/tag3266.xml" ContentType="application/vnd.openxmlformats-officedocument.presentationml.tags+xml"/>
  <Override PartName="/ppt/tags/tag3267.xml" ContentType="application/vnd.openxmlformats-officedocument.presentationml.tags+xml"/>
  <Override PartName="/ppt/tags/tag3268.xml" ContentType="application/vnd.openxmlformats-officedocument.presentationml.tags+xml"/>
  <Override PartName="/ppt/tags/tag3269.xml" ContentType="application/vnd.openxmlformats-officedocument.presentationml.tags+xml"/>
  <Override PartName="/ppt/tags/tag327.xml" ContentType="application/vnd.openxmlformats-officedocument.presentationml.tags+xml"/>
  <Override PartName="/ppt/tags/tag3270.xml" ContentType="application/vnd.openxmlformats-officedocument.presentationml.tags+xml"/>
  <Override PartName="/ppt/tags/tag3271.xml" ContentType="application/vnd.openxmlformats-officedocument.presentationml.tags+xml"/>
  <Override PartName="/ppt/tags/tag3272.xml" ContentType="application/vnd.openxmlformats-officedocument.presentationml.tags+xml"/>
  <Override PartName="/ppt/tags/tag3273.xml" ContentType="application/vnd.openxmlformats-officedocument.presentationml.tags+xml"/>
  <Override PartName="/ppt/tags/tag3274.xml" ContentType="application/vnd.openxmlformats-officedocument.presentationml.tags+xml"/>
  <Override PartName="/ppt/tags/tag3275.xml" ContentType="application/vnd.openxmlformats-officedocument.presentationml.tags+xml"/>
  <Override PartName="/ppt/tags/tag3276.xml" ContentType="application/vnd.openxmlformats-officedocument.presentationml.tags+xml"/>
  <Override PartName="/ppt/tags/tag3277.xml" ContentType="application/vnd.openxmlformats-officedocument.presentationml.tags+xml"/>
  <Override PartName="/ppt/tags/tag3278.xml" ContentType="application/vnd.openxmlformats-officedocument.presentationml.tags+xml"/>
  <Override PartName="/ppt/tags/tag3279.xml" ContentType="application/vnd.openxmlformats-officedocument.presentationml.tags+xml"/>
  <Override PartName="/ppt/tags/tag328.xml" ContentType="application/vnd.openxmlformats-officedocument.presentationml.tags+xml"/>
  <Override PartName="/ppt/tags/tag3280.xml" ContentType="application/vnd.openxmlformats-officedocument.presentationml.tags+xml"/>
  <Override PartName="/ppt/tags/tag3281.xml" ContentType="application/vnd.openxmlformats-officedocument.presentationml.tags+xml"/>
  <Override PartName="/ppt/tags/tag3282.xml" ContentType="application/vnd.openxmlformats-officedocument.presentationml.tags+xml"/>
  <Override PartName="/ppt/tags/tag3283.xml" ContentType="application/vnd.openxmlformats-officedocument.presentationml.tags+xml"/>
  <Override PartName="/ppt/tags/tag3284.xml" ContentType="application/vnd.openxmlformats-officedocument.presentationml.tags+xml"/>
  <Override PartName="/ppt/tags/tag3285.xml" ContentType="application/vnd.openxmlformats-officedocument.presentationml.tags+xml"/>
  <Override PartName="/ppt/tags/tag3286.xml" ContentType="application/vnd.openxmlformats-officedocument.presentationml.tags+xml"/>
  <Override PartName="/ppt/tags/tag3287.xml" ContentType="application/vnd.openxmlformats-officedocument.presentationml.tags+xml"/>
  <Override PartName="/ppt/tags/tag3288.xml" ContentType="application/vnd.openxmlformats-officedocument.presentationml.tags+xml"/>
  <Override PartName="/ppt/tags/tag3289.xml" ContentType="application/vnd.openxmlformats-officedocument.presentationml.tags+xml"/>
  <Override PartName="/ppt/tags/tag329.xml" ContentType="application/vnd.openxmlformats-officedocument.presentationml.tags+xml"/>
  <Override PartName="/ppt/tags/tag3290.xml" ContentType="application/vnd.openxmlformats-officedocument.presentationml.tags+xml"/>
  <Override PartName="/ppt/tags/tag3291.xml" ContentType="application/vnd.openxmlformats-officedocument.presentationml.tags+xml"/>
  <Override PartName="/ppt/tags/tag3292.xml" ContentType="application/vnd.openxmlformats-officedocument.presentationml.tags+xml"/>
  <Override PartName="/ppt/tags/tag3293.xml" ContentType="application/vnd.openxmlformats-officedocument.presentationml.tags+xml"/>
  <Override PartName="/ppt/tags/tag3294.xml" ContentType="application/vnd.openxmlformats-officedocument.presentationml.tags+xml"/>
  <Override PartName="/ppt/tags/tag3295.xml" ContentType="application/vnd.openxmlformats-officedocument.presentationml.tags+xml"/>
  <Override PartName="/ppt/tags/tag3296.xml" ContentType="application/vnd.openxmlformats-officedocument.presentationml.tags+xml"/>
  <Override PartName="/ppt/tags/tag3297.xml" ContentType="application/vnd.openxmlformats-officedocument.presentationml.tags+xml"/>
  <Override PartName="/ppt/tags/tag3298.xml" ContentType="application/vnd.openxmlformats-officedocument.presentationml.tags+xml"/>
  <Override PartName="/ppt/tags/tag329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00.xml" ContentType="application/vnd.openxmlformats-officedocument.presentationml.tags+xml"/>
  <Override PartName="/ppt/tags/tag3301.xml" ContentType="application/vnd.openxmlformats-officedocument.presentationml.tags+xml"/>
  <Override PartName="/ppt/tags/tag3302.xml" ContentType="application/vnd.openxmlformats-officedocument.presentationml.tags+xml"/>
  <Override PartName="/ppt/tags/tag3303.xml" ContentType="application/vnd.openxmlformats-officedocument.presentationml.tags+xml"/>
  <Override PartName="/ppt/tags/tag3304.xml" ContentType="application/vnd.openxmlformats-officedocument.presentationml.tags+xml"/>
  <Override PartName="/ppt/tags/tag3305.xml" ContentType="application/vnd.openxmlformats-officedocument.presentationml.tags+xml"/>
  <Override PartName="/ppt/tags/tag3306.xml" ContentType="application/vnd.openxmlformats-officedocument.presentationml.tags+xml"/>
  <Override PartName="/ppt/tags/tag3307.xml" ContentType="application/vnd.openxmlformats-officedocument.presentationml.tags+xml"/>
  <Override PartName="/ppt/tags/tag3308.xml" ContentType="application/vnd.openxmlformats-officedocument.presentationml.tags+xml"/>
  <Override PartName="/ppt/tags/tag3309.xml" ContentType="application/vnd.openxmlformats-officedocument.presentationml.tags+xml"/>
  <Override PartName="/ppt/tags/tag331.xml" ContentType="application/vnd.openxmlformats-officedocument.presentationml.tags+xml"/>
  <Override PartName="/ppt/tags/tag3310.xml" ContentType="application/vnd.openxmlformats-officedocument.presentationml.tags+xml"/>
  <Override PartName="/ppt/tags/tag3311.xml" ContentType="application/vnd.openxmlformats-officedocument.presentationml.tags+xml"/>
  <Override PartName="/ppt/tags/tag3312.xml" ContentType="application/vnd.openxmlformats-officedocument.presentationml.tags+xml"/>
  <Override PartName="/ppt/tags/tag3313.xml" ContentType="application/vnd.openxmlformats-officedocument.presentationml.tags+xml"/>
  <Override PartName="/ppt/tags/tag3314.xml" ContentType="application/vnd.openxmlformats-officedocument.presentationml.tags+xml"/>
  <Override PartName="/ppt/tags/tag3315.xml" ContentType="application/vnd.openxmlformats-officedocument.presentationml.tags+xml"/>
  <Override PartName="/ppt/tags/tag3316.xml" ContentType="application/vnd.openxmlformats-officedocument.presentationml.tags+xml"/>
  <Override PartName="/ppt/tags/tag3317.xml" ContentType="application/vnd.openxmlformats-officedocument.presentationml.tags+xml"/>
  <Override PartName="/ppt/tags/tag3318.xml" ContentType="application/vnd.openxmlformats-officedocument.presentationml.tags+xml"/>
  <Override PartName="/ppt/tags/tag3319.xml" ContentType="application/vnd.openxmlformats-officedocument.presentationml.tags+xml"/>
  <Override PartName="/ppt/tags/tag332.xml" ContentType="application/vnd.openxmlformats-officedocument.presentationml.tags+xml"/>
  <Override PartName="/ppt/tags/tag3320.xml" ContentType="application/vnd.openxmlformats-officedocument.presentationml.tags+xml"/>
  <Override PartName="/ppt/tags/tag3321.xml" ContentType="application/vnd.openxmlformats-officedocument.presentationml.tags+xml"/>
  <Override PartName="/ppt/tags/tag3322.xml" ContentType="application/vnd.openxmlformats-officedocument.presentationml.tags+xml"/>
  <Override PartName="/ppt/tags/tag3323.xml" ContentType="application/vnd.openxmlformats-officedocument.presentationml.tags+xml"/>
  <Override PartName="/ppt/tags/tag3324.xml" ContentType="application/vnd.openxmlformats-officedocument.presentationml.tags+xml"/>
  <Override PartName="/ppt/tags/tag3325.xml" ContentType="application/vnd.openxmlformats-officedocument.presentationml.tags+xml"/>
  <Override PartName="/ppt/tags/tag3326.xml" ContentType="application/vnd.openxmlformats-officedocument.presentationml.tags+xml"/>
  <Override PartName="/ppt/tags/tag3327.xml" ContentType="application/vnd.openxmlformats-officedocument.presentationml.tags+xml"/>
  <Override PartName="/ppt/tags/tag3328.xml" ContentType="application/vnd.openxmlformats-officedocument.presentationml.tags+xml"/>
  <Override PartName="/ppt/tags/tag3329.xml" ContentType="application/vnd.openxmlformats-officedocument.presentationml.tags+xml"/>
  <Override PartName="/ppt/tags/tag333.xml" ContentType="application/vnd.openxmlformats-officedocument.presentationml.tags+xml"/>
  <Override PartName="/ppt/tags/tag3330.xml" ContentType="application/vnd.openxmlformats-officedocument.presentationml.tags+xml"/>
  <Override PartName="/ppt/tags/tag3331.xml" ContentType="application/vnd.openxmlformats-officedocument.presentationml.tags+xml"/>
  <Override PartName="/ppt/tags/tag3332.xml" ContentType="application/vnd.openxmlformats-officedocument.presentationml.tags+xml"/>
  <Override PartName="/ppt/tags/tag3333.xml" ContentType="application/vnd.openxmlformats-officedocument.presentationml.tags+xml"/>
  <Override PartName="/ppt/tags/tag3334.xml" ContentType="application/vnd.openxmlformats-officedocument.presentationml.tags+xml"/>
  <Override PartName="/ppt/tags/tag3335.xml" ContentType="application/vnd.openxmlformats-officedocument.presentationml.tags+xml"/>
  <Override PartName="/ppt/tags/tag3336.xml" ContentType="application/vnd.openxmlformats-officedocument.presentationml.tags+xml"/>
  <Override PartName="/ppt/tags/tag3337.xml" ContentType="application/vnd.openxmlformats-officedocument.presentationml.tags+xml"/>
  <Override PartName="/ppt/tags/tag3338.xml" ContentType="application/vnd.openxmlformats-officedocument.presentationml.tags+xml"/>
  <Override PartName="/ppt/tags/tag3339.xml" ContentType="application/vnd.openxmlformats-officedocument.presentationml.tags+xml"/>
  <Override PartName="/ppt/tags/tag334.xml" ContentType="application/vnd.openxmlformats-officedocument.presentationml.tags+xml"/>
  <Override PartName="/ppt/tags/tag3340.xml" ContentType="application/vnd.openxmlformats-officedocument.presentationml.tags+xml"/>
  <Override PartName="/ppt/tags/tag3341.xml" ContentType="application/vnd.openxmlformats-officedocument.presentationml.tags+xml"/>
  <Override PartName="/ppt/tags/tag3342.xml" ContentType="application/vnd.openxmlformats-officedocument.presentationml.tags+xml"/>
  <Override PartName="/ppt/tags/tag3343.xml" ContentType="application/vnd.openxmlformats-officedocument.presentationml.tags+xml"/>
  <Override PartName="/ppt/tags/tag3344.xml" ContentType="application/vnd.openxmlformats-officedocument.presentationml.tags+xml"/>
  <Override PartName="/ppt/tags/tag3345.xml" ContentType="application/vnd.openxmlformats-officedocument.presentationml.tags+xml"/>
  <Override PartName="/ppt/tags/tag3346.xml" ContentType="application/vnd.openxmlformats-officedocument.presentationml.tags+xml"/>
  <Override PartName="/ppt/tags/tag3347.xml" ContentType="application/vnd.openxmlformats-officedocument.presentationml.tags+xml"/>
  <Override PartName="/ppt/tags/tag3348.xml" ContentType="application/vnd.openxmlformats-officedocument.presentationml.tags+xml"/>
  <Override PartName="/ppt/tags/tag3349.xml" ContentType="application/vnd.openxmlformats-officedocument.presentationml.tags+xml"/>
  <Override PartName="/ppt/tags/tag335.xml" ContentType="application/vnd.openxmlformats-officedocument.presentationml.tags+xml"/>
  <Override PartName="/ppt/tags/tag3350.xml" ContentType="application/vnd.openxmlformats-officedocument.presentationml.tags+xml"/>
  <Override PartName="/ppt/tags/tag3351.xml" ContentType="application/vnd.openxmlformats-officedocument.presentationml.tags+xml"/>
  <Override PartName="/ppt/tags/tag3352.xml" ContentType="application/vnd.openxmlformats-officedocument.presentationml.tags+xml"/>
  <Override PartName="/ppt/tags/tag3353.xml" ContentType="application/vnd.openxmlformats-officedocument.presentationml.tags+xml"/>
  <Override PartName="/ppt/tags/tag3354.xml" ContentType="application/vnd.openxmlformats-officedocument.presentationml.tags+xml"/>
  <Override PartName="/ppt/tags/tag3355.xml" ContentType="application/vnd.openxmlformats-officedocument.presentationml.tags+xml"/>
  <Override PartName="/ppt/tags/tag3356.xml" ContentType="application/vnd.openxmlformats-officedocument.presentationml.tags+xml"/>
  <Override PartName="/ppt/tags/tag3357.xml" ContentType="application/vnd.openxmlformats-officedocument.presentationml.tags+xml"/>
  <Override PartName="/ppt/tags/tag3358.xml" ContentType="application/vnd.openxmlformats-officedocument.presentationml.tags+xml"/>
  <Override PartName="/ppt/tags/tag3359.xml" ContentType="application/vnd.openxmlformats-officedocument.presentationml.tags+xml"/>
  <Override PartName="/ppt/tags/tag336.xml" ContentType="application/vnd.openxmlformats-officedocument.presentationml.tags+xml"/>
  <Override PartName="/ppt/tags/tag3360.xml" ContentType="application/vnd.openxmlformats-officedocument.presentationml.tags+xml"/>
  <Override PartName="/ppt/tags/tag3361.xml" ContentType="application/vnd.openxmlformats-officedocument.presentationml.tags+xml"/>
  <Override PartName="/ppt/tags/tag3362.xml" ContentType="application/vnd.openxmlformats-officedocument.presentationml.tags+xml"/>
  <Override PartName="/ppt/tags/tag3363.xml" ContentType="application/vnd.openxmlformats-officedocument.presentationml.tags+xml"/>
  <Override PartName="/ppt/tags/tag3364.xml" ContentType="application/vnd.openxmlformats-officedocument.presentationml.tags+xml"/>
  <Override PartName="/ppt/tags/tag3365.xml" ContentType="application/vnd.openxmlformats-officedocument.presentationml.tags+xml"/>
  <Override PartName="/ppt/tags/tag3366.xml" ContentType="application/vnd.openxmlformats-officedocument.presentationml.tags+xml"/>
  <Override PartName="/ppt/tags/tag3367.xml" ContentType="application/vnd.openxmlformats-officedocument.presentationml.tags+xml"/>
  <Override PartName="/ppt/tags/tag3368.xml" ContentType="application/vnd.openxmlformats-officedocument.presentationml.tags+xml"/>
  <Override PartName="/ppt/tags/tag3369.xml" ContentType="application/vnd.openxmlformats-officedocument.presentationml.tags+xml"/>
  <Override PartName="/ppt/tags/tag337.xml" ContentType="application/vnd.openxmlformats-officedocument.presentationml.tags+xml"/>
  <Override PartName="/ppt/tags/tag3370.xml" ContentType="application/vnd.openxmlformats-officedocument.presentationml.tags+xml"/>
  <Override PartName="/ppt/tags/tag3371.xml" ContentType="application/vnd.openxmlformats-officedocument.presentationml.tags+xml"/>
  <Override PartName="/ppt/tags/tag3372.xml" ContentType="application/vnd.openxmlformats-officedocument.presentationml.tags+xml"/>
  <Override PartName="/ppt/tags/tag3373.xml" ContentType="application/vnd.openxmlformats-officedocument.presentationml.tags+xml"/>
  <Override PartName="/ppt/tags/tag3374.xml" ContentType="application/vnd.openxmlformats-officedocument.presentationml.tags+xml"/>
  <Override PartName="/ppt/tags/tag3375.xml" ContentType="application/vnd.openxmlformats-officedocument.presentationml.tags+xml"/>
  <Override PartName="/ppt/tags/tag3376.xml" ContentType="application/vnd.openxmlformats-officedocument.presentationml.tags+xml"/>
  <Override PartName="/ppt/tags/tag3377.xml" ContentType="application/vnd.openxmlformats-officedocument.presentationml.tags+xml"/>
  <Override PartName="/ppt/tags/tag3378.xml" ContentType="application/vnd.openxmlformats-officedocument.presentationml.tags+xml"/>
  <Override PartName="/ppt/tags/tag3379.xml" ContentType="application/vnd.openxmlformats-officedocument.presentationml.tags+xml"/>
  <Override PartName="/ppt/tags/tag338.xml" ContentType="application/vnd.openxmlformats-officedocument.presentationml.tags+xml"/>
  <Override PartName="/ppt/tags/tag3380.xml" ContentType="application/vnd.openxmlformats-officedocument.presentationml.tags+xml"/>
  <Override PartName="/ppt/tags/tag3381.xml" ContentType="application/vnd.openxmlformats-officedocument.presentationml.tags+xml"/>
  <Override PartName="/ppt/tags/tag3382.xml" ContentType="application/vnd.openxmlformats-officedocument.presentationml.tags+xml"/>
  <Override PartName="/ppt/tags/tag3383.xml" ContentType="application/vnd.openxmlformats-officedocument.presentationml.tags+xml"/>
  <Override PartName="/ppt/tags/tag3384.xml" ContentType="application/vnd.openxmlformats-officedocument.presentationml.tags+xml"/>
  <Override PartName="/ppt/tags/tag3385.xml" ContentType="application/vnd.openxmlformats-officedocument.presentationml.tags+xml"/>
  <Override PartName="/ppt/tags/tag3386.xml" ContentType="application/vnd.openxmlformats-officedocument.presentationml.tags+xml"/>
  <Override PartName="/ppt/tags/tag3387.xml" ContentType="application/vnd.openxmlformats-officedocument.presentationml.tags+xml"/>
  <Override PartName="/ppt/tags/tag3388.xml" ContentType="application/vnd.openxmlformats-officedocument.presentationml.tags+xml"/>
  <Override PartName="/ppt/tags/tag3389.xml" ContentType="application/vnd.openxmlformats-officedocument.presentationml.tags+xml"/>
  <Override PartName="/ppt/tags/tag339.xml" ContentType="application/vnd.openxmlformats-officedocument.presentationml.tags+xml"/>
  <Override PartName="/ppt/tags/tag3390.xml" ContentType="application/vnd.openxmlformats-officedocument.presentationml.tags+xml"/>
  <Override PartName="/ppt/tags/tag3391.xml" ContentType="application/vnd.openxmlformats-officedocument.presentationml.tags+xml"/>
  <Override PartName="/ppt/tags/tag3392.xml" ContentType="application/vnd.openxmlformats-officedocument.presentationml.tags+xml"/>
  <Override PartName="/ppt/tags/tag3393.xml" ContentType="application/vnd.openxmlformats-officedocument.presentationml.tags+xml"/>
  <Override PartName="/ppt/tags/tag3394.xml" ContentType="application/vnd.openxmlformats-officedocument.presentationml.tags+xml"/>
  <Override PartName="/ppt/tags/tag3395.xml" ContentType="application/vnd.openxmlformats-officedocument.presentationml.tags+xml"/>
  <Override PartName="/ppt/tags/tag3396.xml" ContentType="application/vnd.openxmlformats-officedocument.presentationml.tags+xml"/>
  <Override PartName="/ppt/tags/tag3397.xml" ContentType="application/vnd.openxmlformats-officedocument.presentationml.tags+xml"/>
  <Override PartName="/ppt/tags/tag3398.xml" ContentType="application/vnd.openxmlformats-officedocument.presentationml.tags+xml"/>
  <Override PartName="/ppt/tags/tag339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00.xml" ContentType="application/vnd.openxmlformats-officedocument.presentationml.tags+xml"/>
  <Override PartName="/ppt/tags/tag3401.xml" ContentType="application/vnd.openxmlformats-officedocument.presentationml.tags+xml"/>
  <Override PartName="/ppt/tags/tag3402.xml" ContentType="application/vnd.openxmlformats-officedocument.presentationml.tags+xml"/>
  <Override PartName="/ppt/tags/tag3403.xml" ContentType="application/vnd.openxmlformats-officedocument.presentationml.tags+xml"/>
  <Override PartName="/ppt/tags/tag3404.xml" ContentType="application/vnd.openxmlformats-officedocument.presentationml.tags+xml"/>
  <Override PartName="/ppt/tags/tag3405.xml" ContentType="application/vnd.openxmlformats-officedocument.presentationml.tags+xml"/>
  <Override PartName="/ppt/tags/tag3406.xml" ContentType="application/vnd.openxmlformats-officedocument.presentationml.tags+xml"/>
  <Override PartName="/ppt/tags/tag3407.xml" ContentType="application/vnd.openxmlformats-officedocument.presentationml.tags+xml"/>
  <Override PartName="/ppt/tags/tag3408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69"/>
  </p:handoutMasterIdLst>
  <p:sldIdLst>
    <p:sldId id="256" r:id="rId3"/>
    <p:sldId id="1094" r:id="rId4"/>
    <p:sldId id="1095" r:id="rId5"/>
    <p:sldId id="532" r:id="rId6"/>
    <p:sldId id="820" r:id="rId7"/>
    <p:sldId id="819" r:id="rId8"/>
    <p:sldId id="818" r:id="rId9"/>
    <p:sldId id="1096" r:id="rId11"/>
    <p:sldId id="747" r:id="rId12"/>
    <p:sldId id="538" r:id="rId13"/>
    <p:sldId id="906" r:id="rId14"/>
    <p:sldId id="905" r:id="rId15"/>
    <p:sldId id="907" r:id="rId16"/>
    <p:sldId id="539" r:id="rId17"/>
    <p:sldId id="1204" r:id="rId18"/>
    <p:sldId id="1292" r:id="rId19"/>
    <p:sldId id="1293" r:id="rId20"/>
    <p:sldId id="1294" r:id="rId21"/>
    <p:sldId id="1295" r:id="rId22"/>
    <p:sldId id="1296" r:id="rId23"/>
    <p:sldId id="1297" r:id="rId24"/>
    <p:sldId id="1298" r:id="rId25"/>
    <p:sldId id="1299" r:id="rId26"/>
    <p:sldId id="1300" r:id="rId27"/>
    <p:sldId id="1097" r:id="rId28"/>
    <p:sldId id="1098" r:id="rId29"/>
    <p:sldId id="1253" r:id="rId30"/>
    <p:sldId id="1254" r:id="rId31"/>
    <p:sldId id="1099" r:id="rId32"/>
    <p:sldId id="1100" r:id="rId33"/>
    <p:sldId id="1101" r:id="rId34"/>
    <p:sldId id="1102" r:id="rId35"/>
    <p:sldId id="909" r:id="rId36"/>
    <p:sldId id="550" r:id="rId37"/>
    <p:sldId id="910" r:id="rId38"/>
    <p:sldId id="911" r:id="rId39"/>
    <p:sldId id="908" r:id="rId40"/>
    <p:sldId id="307" r:id="rId41"/>
    <p:sldId id="308" r:id="rId42"/>
    <p:sldId id="460" r:id="rId43"/>
    <p:sldId id="965" r:id="rId44"/>
    <p:sldId id="966" r:id="rId45"/>
    <p:sldId id="967" r:id="rId46"/>
    <p:sldId id="968" r:id="rId47"/>
    <p:sldId id="969" r:id="rId48"/>
    <p:sldId id="970" r:id="rId49"/>
    <p:sldId id="971" r:id="rId50"/>
    <p:sldId id="972" r:id="rId51"/>
    <p:sldId id="973" r:id="rId52"/>
    <p:sldId id="974" r:id="rId53"/>
    <p:sldId id="975" r:id="rId54"/>
    <p:sldId id="976" r:id="rId55"/>
    <p:sldId id="977" r:id="rId56"/>
    <p:sldId id="978" r:id="rId57"/>
    <p:sldId id="1103" r:id="rId58"/>
    <p:sldId id="409" r:id="rId59"/>
    <p:sldId id="412" r:id="rId60"/>
    <p:sldId id="410" r:id="rId61"/>
    <p:sldId id="413" r:id="rId62"/>
    <p:sldId id="411" r:id="rId63"/>
    <p:sldId id="414" r:id="rId64"/>
    <p:sldId id="263" r:id="rId65"/>
    <p:sldId id="1104" r:id="rId66"/>
    <p:sldId id="264" r:id="rId67"/>
    <p:sldId id="266" r:id="rId68"/>
  </p:sldIdLst>
  <p:sldSz cx="17386300" cy="9753600"/>
  <p:notesSz cx="17386300" cy="9753600"/>
  <p:custDataLst>
    <p:tags r:id="rId7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4" userDrawn="1">
          <p15:clr>
            <a:srgbClr val="A4A3A4"/>
          </p15:clr>
        </p15:guide>
        <p15:guide id="2" pos="22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gfor" initials="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500"/>
    <a:srgbClr val="BC9078"/>
    <a:srgbClr val="D1E3FB"/>
    <a:srgbClr val="DBDFE6"/>
    <a:srgbClr val="187DFF"/>
    <a:srgbClr val="010101"/>
    <a:srgbClr val="F2F7FF"/>
    <a:srgbClr val="333333"/>
    <a:srgbClr val="999999"/>
    <a:srgbClr val="F7F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536" y="-84"/>
      </p:cViewPr>
      <p:guideLst>
        <p:guide orient="horz" pos="3004"/>
        <p:guide pos="22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gs" Target="tags/tag3408.xml"/><Relationship Id="rId73" Type="http://schemas.openxmlformats.org/officeDocument/2006/relationships/commentAuthors" Target="commentAuthors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handoutMaster" Target="handoutMasters/handoutMaster1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microsoft.com/office/2011/relationships/chartStyle" Target="style10.xml"/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microsoft.com/office/2011/relationships/chartStyle" Target="style11.xml"/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microsoft.com/office/2011/relationships/chartStyle" Target="style12.xml"/><Relationship Id="rId1" Type="http://schemas.openxmlformats.org/officeDocument/2006/relationships/package" Target="../embeddings/Workbook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microsoft.com/office/2011/relationships/chartStyle" Target="style13.xml"/><Relationship Id="rId1" Type="http://schemas.openxmlformats.org/officeDocument/2006/relationships/package" Target="../embeddings/Workbook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ColorStyle" Target="colors14.xml"/><Relationship Id="rId2" Type="http://schemas.microsoft.com/office/2011/relationships/chartStyle" Target="style14.xml"/><Relationship Id="rId1" Type="http://schemas.openxmlformats.org/officeDocument/2006/relationships/package" Target="../embeddings/Workbook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ColorStyle" Target="colors15.xml"/><Relationship Id="rId2" Type="http://schemas.microsoft.com/office/2011/relationships/chartStyle" Target="style15.xml"/><Relationship Id="rId1" Type="http://schemas.openxmlformats.org/officeDocument/2006/relationships/package" Target="../embeddings/Workbook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ColorStyle" Target="colors16.xml"/><Relationship Id="rId2" Type="http://schemas.microsoft.com/office/2011/relationships/chartStyle" Target="style16.xml"/><Relationship Id="rId1" Type="http://schemas.openxmlformats.org/officeDocument/2006/relationships/package" Target="../embeddings/Workbook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ColorStyle" Target="colors17.xml"/><Relationship Id="rId2" Type="http://schemas.microsoft.com/office/2011/relationships/chartStyle" Target="style17.xml"/><Relationship Id="rId1" Type="http://schemas.openxmlformats.org/officeDocument/2006/relationships/package" Target="../embeddings/Workbook17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ColorStyle" Target="colors18.xml"/><Relationship Id="rId2" Type="http://schemas.microsoft.com/office/2011/relationships/chartStyle" Target="style18.xml"/><Relationship Id="rId1" Type="http://schemas.openxmlformats.org/officeDocument/2006/relationships/package" Target="../embeddings/Workbook18.xlsx"/></Relationships>
</file>

<file path=ppt/charts/_rels/chart19.xml.rels><?xml version="1.0" encoding="UTF-8" standalone="yes"?>
<Relationships xmlns="http://schemas.openxmlformats.org/package/2006/relationships"><Relationship Id="rId3" Type="http://schemas.microsoft.com/office/2011/relationships/chartColorStyle" Target="colors19.xml"/><Relationship Id="rId2" Type="http://schemas.microsoft.com/office/2011/relationships/chartStyle" Target="style19.xml"/><Relationship Id="rId1" Type="http://schemas.openxmlformats.org/officeDocument/2006/relationships/package" Target="../embeddings/Workbook19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ColorStyle" Target="colors20.xml"/><Relationship Id="rId2" Type="http://schemas.microsoft.com/office/2011/relationships/chartStyle" Target="style20.xml"/><Relationship Id="rId1" Type="http://schemas.openxmlformats.org/officeDocument/2006/relationships/package" Target="../embeddings/Workbook20.xlsx"/></Relationships>
</file>

<file path=ppt/charts/_rels/chart21.xml.rels><?xml version="1.0" encoding="UTF-8" standalone="yes"?>
<Relationships xmlns="http://schemas.openxmlformats.org/package/2006/relationships"><Relationship Id="rId3" Type="http://schemas.microsoft.com/office/2011/relationships/chartColorStyle" Target="colors21.xml"/><Relationship Id="rId2" Type="http://schemas.microsoft.com/office/2011/relationships/chartStyle" Target="style21.xml"/><Relationship Id="rId1" Type="http://schemas.openxmlformats.org/officeDocument/2006/relationships/package" Target="../embeddings/Workbook21.xlsx"/></Relationships>
</file>

<file path=ppt/charts/_rels/chart22.xml.rels><?xml version="1.0" encoding="UTF-8" standalone="yes"?>
<Relationships xmlns="http://schemas.openxmlformats.org/package/2006/relationships"><Relationship Id="rId3" Type="http://schemas.microsoft.com/office/2011/relationships/chartColorStyle" Target="colors22.xml"/><Relationship Id="rId2" Type="http://schemas.microsoft.com/office/2011/relationships/chartStyle" Target="style22.xml"/><Relationship Id="rId1" Type="http://schemas.openxmlformats.org/officeDocument/2006/relationships/package" Target="../embeddings/Workbook22.xlsx"/></Relationships>
</file>

<file path=ppt/charts/_rels/chart23.xml.rels><?xml version="1.0" encoding="UTF-8" standalone="yes"?>
<Relationships xmlns="http://schemas.openxmlformats.org/package/2006/relationships"><Relationship Id="rId3" Type="http://schemas.microsoft.com/office/2011/relationships/chartColorStyle" Target="colors23.xml"/><Relationship Id="rId2" Type="http://schemas.microsoft.com/office/2011/relationships/chartStyle" Target="style23.xml"/><Relationship Id="rId1" Type="http://schemas.openxmlformats.org/officeDocument/2006/relationships/package" Target="../embeddings/Workbook23.xlsx"/></Relationships>
</file>

<file path=ppt/charts/_rels/chart24.xml.rels><?xml version="1.0" encoding="UTF-8" standalone="yes"?>
<Relationships xmlns="http://schemas.openxmlformats.org/package/2006/relationships"><Relationship Id="rId3" Type="http://schemas.microsoft.com/office/2011/relationships/chartColorStyle" Target="colors24.xml"/><Relationship Id="rId2" Type="http://schemas.microsoft.com/office/2011/relationships/chartStyle" Target="style24.xml"/><Relationship Id="rId1" Type="http://schemas.openxmlformats.org/officeDocument/2006/relationships/package" Target="../embeddings/Workbook24.xlsx"/></Relationships>
</file>

<file path=ppt/charts/_rels/chart25.xml.rels><?xml version="1.0" encoding="UTF-8" standalone="yes"?>
<Relationships xmlns="http://schemas.openxmlformats.org/package/2006/relationships"><Relationship Id="rId3" Type="http://schemas.microsoft.com/office/2011/relationships/chartColorStyle" Target="colors25.xml"/><Relationship Id="rId2" Type="http://schemas.microsoft.com/office/2011/relationships/chartStyle" Target="style25.xml"/><Relationship Id="rId1" Type="http://schemas.openxmlformats.org/officeDocument/2006/relationships/package" Target="../embeddings/Workbook25.xlsx"/></Relationships>
</file>

<file path=ppt/charts/_rels/chart26.xml.rels><?xml version="1.0" encoding="UTF-8" standalone="yes"?>
<Relationships xmlns="http://schemas.openxmlformats.org/package/2006/relationships"><Relationship Id="rId3" Type="http://schemas.microsoft.com/office/2011/relationships/chartColorStyle" Target="colors26.xml"/><Relationship Id="rId2" Type="http://schemas.microsoft.com/office/2011/relationships/chartStyle" Target="style26.xml"/><Relationship Id="rId1" Type="http://schemas.openxmlformats.org/officeDocument/2006/relationships/package" Target="../embeddings/Workbook26.xlsx"/></Relationships>
</file>

<file path=ppt/charts/_rels/chart27.xml.rels><?xml version="1.0" encoding="UTF-8" standalone="yes"?>
<Relationships xmlns="http://schemas.openxmlformats.org/package/2006/relationships"><Relationship Id="rId3" Type="http://schemas.microsoft.com/office/2011/relationships/chartColorStyle" Target="colors27.xml"/><Relationship Id="rId2" Type="http://schemas.microsoft.com/office/2011/relationships/chartStyle" Target="style27.xml"/><Relationship Id="rId1" Type="http://schemas.openxmlformats.org/officeDocument/2006/relationships/package" Target="../embeddings/Workbook27.xlsx"/></Relationships>
</file>

<file path=ppt/charts/_rels/chart28.xml.rels><?xml version="1.0" encoding="UTF-8" standalone="yes"?>
<Relationships xmlns="http://schemas.openxmlformats.org/package/2006/relationships"><Relationship Id="rId3" Type="http://schemas.microsoft.com/office/2011/relationships/chartColorStyle" Target="colors28.xml"/><Relationship Id="rId2" Type="http://schemas.microsoft.com/office/2011/relationships/chartStyle" Target="style28.xml"/><Relationship Id="rId1" Type="http://schemas.openxmlformats.org/officeDocument/2006/relationships/package" Target="../embeddings/Workbook28.xlsx"/></Relationships>
</file>

<file path=ppt/charts/_rels/chart29.xml.rels><?xml version="1.0" encoding="UTF-8" standalone="yes"?>
<Relationships xmlns="http://schemas.openxmlformats.org/package/2006/relationships"><Relationship Id="rId3" Type="http://schemas.microsoft.com/office/2011/relationships/chartColorStyle" Target="colors29.xml"/><Relationship Id="rId2" Type="http://schemas.microsoft.com/office/2011/relationships/chartStyle" Target="style29.xml"/><Relationship Id="rId1" Type="http://schemas.openxmlformats.org/officeDocument/2006/relationships/package" Target="../embeddings/Workbook29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30.xml.rels><?xml version="1.0" encoding="UTF-8" standalone="yes"?>
<Relationships xmlns="http://schemas.openxmlformats.org/package/2006/relationships"><Relationship Id="rId3" Type="http://schemas.microsoft.com/office/2011/relationships/chartColorStyle" Target="colors30.xml"/><Relationship Id="rId2" Type="http://schemas.microsoft.com/office/2011/relationships/chartStyle" Target="style30.xml"/><Relationship Id="rId1" Type="http://schemas.openxmlformats.org/officeDocument/2006/relationships/package" Target="../embeddings/Workbook30.xlsx"/></Relationships>
</file>

<file path=ppt/charts/_rels/chart31.xml.rels><?xml version="1.0" encoding="UTF-8" standalone="yes"?>
<Relationships xmlns="http://schemas.openxmlformats.org/package/2006/relationships"><Relationship Id="rId3" Type="http://schemas.microsoft.com/office/2011/relationships/chartColorStyle" Target="colors31.xml"/><Relationship Id="rId2" Type="http://schemas.microsoft.com/office/2011/relationships/chartStyle" Target="style31.xml"/><Relationship Id="rId1" Type="http://schemas.openxmlformats.org/officeDocument/2006/relationships/package" Target="../embeddings/Workbook31.xlsx"/></Relationships>
</file>

<file path=ppt/charts/_rels/chart32.xml.rels><?xml version="1.0" encoding="UTF-8" standalone="yes"?>
<Relationships xmlns="http://schemas.openxmlformats.org/package/2006/relationships"><Relationship Id="rId3" Type="http://schemas.microsoft.com/office/2011/relationships/chartColorStyle" Target="colors32.xml"/><Relationship Id="rId2" Type="http://schemas.microsoft.com/office/2011/relationships/chartStyle" Target="style32.xml"/><Relationship Id="rId1" Type="http://schemas.openxmlformats.org/officeDocument/2006/relationships/package" Target="../embeddings/Workbook32.xlsx"/></Relationships>
</file>

<file path=ppt/charts/_rels/chart33.xml.rels><?xml version="1.0" encoding="UTF-8" standalone="yes"?>
<Relationships xmlns="http://schemas.openxmlformats.org/package/2006/relationships"><Relationship Id="rId3" Type="http://schemas.microsoft.com/office/2011/relationships/chartColorStyle" Target="colors33.xml"/><Relationship Id="rId2" Type="http://schemas.microsoft.com/office/2011/relationships/chartStyle" Target="style33.xml"/><Relationship Id="rId1" Type="http://schemas.openxmlformats.org/officeDocument/2006/relationships/package" Target="../embeddings/Workbook33.xlsx"/></Relationships>
</file>

<file path=ppt/charts/_rels/chart34.xml.rels><?xml version="1.0" encoding="UTF-8" standalone="yes"?>
<Relationships xmlns="http://schemas.openxmlformats.org/package/2006/relationships"><Relationship Id="rId3" Type="http://schemas.microsoft.com/office/2011/relationships/chartColorStyle" Target="colors34.xml"/><Relationship Id="rId2" Type="http://schemas.microsoft.com/office/2011/relationships/chartStyle" Target="style34.xml"/><Relationship Id="rId1" Type="http://schemas.openxmlformats.org/officeDocument/2006/relationships/package" Target="../embeddings/Workbook34.xlsx"/></Relationships>
</file>

<file path=ppt/charts/_rels/chart35.xml.rels><?xml version="1.0" encoding="UTF-8" standalone="yes"?>
<Relationships xmlns="http://schemas.openxmlformats.org/package/2006/relationships"><Relationship Id="rId3" Type="http://schemas.microsoft.com/office/2011/relationships/chartColorStyle" Target="colors35.xml"/><Relationship Id="rId2" Type="http://schemas.microsoft.com/office/2011/relationships/chartStyle" Target="style35.xml"/><Relationship Id="rId1" Type="http://schemas.openxmlformats.org/officeDocument/2006/relationships/package" Target="../embeddings/Workbook35.xlsx"/></Relationships>
</file>

<file path=ppt/charts/_rels/chart36.xml.rels><?xml version="1.0" encoding="UTF-8" standalone="yes"?>
<Relationships xmlns="http://schemas.openxmlformats.org/package/2006/relationships"><Relationship Id="rId3" Type="http://schemas.microsoft.com/office/2011/relationships/chartColorStyle" Target="colors36.xml"/><Relationship Id="rId2" Type="http://schemas.microsoft.com/office/2011/relationships/chartStyle" Target="style36.xml"/><Relationship Id="rId1" Type="http://schemas.openxmlformats.org/officeDocument/2006/relationships/package" Target="../embeddings/Workbook36.xlsx"/></Relationships>
</file>

<file path=ppt/charts/_rels/chart37.xml.rels><?xml version="1.0" encoding="UTF-8" standalone="yes"?>
<Relationships xmlns="http://schemas.openxmlformats.org/package/2006/relationships"><Relationship Id="rId3" Type="http://schemas.microsoft.com/office/2011/relationships/chartColorStyle" Target="colors37.xml"/><Relationship Id="rId2" Type="http://schemas.microsoft.com/office/2011/relationships/chartStyle" Target="style37.xml"/><Relationship Id="rId1" Type="http://schemas.openxmlformats.org/officeDocument/2006/relationships/package" Target="../embeddings/Workbook37.xlsx"/></Relationships>
</file>

<file path=ppt/charts/_rels/chart38.xml.rels><?xml version="1.0" encoding="UTF-8" standalone="yes"?>
<Relationships xmlns="http://schemas.openxmlformats.org/package/2006/relationships"><Relationship Id="rId3" Type="http://schemas.microsoft.com/office/2011/relationships/chartColorStyle" Target="colors38.xml"/><Relationship Id="rId2" Type="http://schemas.microsoft.com/office/2011/relationships/chartStyle" Target="style38.xml"/><Relationship Id="rId1" Type="http://schemas.openxmlformats.org/officeDocument/2006/relationships/package" Target="../embeddings/Workbook38.xlsx"/></Relationships>
</file>

<file path=ppt/charts/_rels/chart39.xml.rels><?xml version="1.0" encoding="UTF-8" standalone="yes"?>
<Relationships xmlns="http://schemas.openxmlformats.org/package/2006/relationships"><Relationship Id="rId3" Type="http://schemas.microsoft.com/office/2011/relationships/chartColorStyle" Target="colors39.xml"/><Relationship Id="rId2" Type="http://schemas.microsoft.com/office/2011/relationships/chartStyle" Target="style39.xml"/><Relationship Id="rId1" Type="http://schemas.openxmlformats.org/officeDocument/2006/relationships/package" Target="../embeddings/Workbook39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40.xml.rels><?xml version="1.0" encoding="UTF-8" standalone="yes"?>
<Relationships xmlns="http://schemas.openxmlformats.org/package/2006/relationships"><Relationship Id="rId3" Type="http://schemas.microsoft.com/office/2011/relationships/chartColorStyle" Target="colors40.xml"/><Relationship Id="rId2" Type="http://schemas.microsoft.com/office/2011/relationships/chartStyle" Target="style40.xml"/><Relationship Id="rId1" Type="http://schemas.openxmlformats.org/officeDocument/2006/relationships/package" Target="../embeddings/Workbook40.xlsx"/></Relationships>
</file>

<file path=ppt/charts/_rels/chart41.xml.rels><?xml version="1.0" encoding="UTF-8" standalone="yes"?>
<Relationships xmlns="http://schemas.openxmlformats.org/package/2006/relationships"><Relationship Id="rId3" Type="http://schemas.microsoft.com/office/2011/relationships/chartColorStyle" Target="colors41.xml"/><Relationship Id="rId2" Type="http://schemas.microsoft.com/office/2011/relationships/chartStyle" Target="style41.xml"/><Relationship Id="rId1" Type="http://schemas.openxmlformats.org/officeDocument/2006/relationships/package" Target="../embeddings/Workbook41.xlsx"/></Relationships>
</file>

<file path=ppt/charts/_rels/chart42.xml.rels><?xml version="1.0" encoding="UTF-8" standalone="yes"?>
<Relationships xmlns="http://schemas.openxmlformats.org/package/2006/relationships"><Relationship Id="rId3" Type="http://schemas.microsoft.com/office/2011/relationships/chartColorStyle" Target="colors42.xml"/><Relationship Id="rId2" Type="http://schemas.microsoft.com/office/2011/relationships/chartStyle" Target="style42.xml"/><Relationship Id="rId1" Type="http://schemas.openxmlformats.org/officeDocument/2006/relationships/package" Target="../embeddings/Workbook42.xlsx"/></Relationships>
</file>

<file path=ppt/charts/_rels/chart43.xml.rels><?xml version="1.0" encoding="UTF-8" standalone="yes"?>
<Relationships xmlns="http://schemas.openxmlformats.org/package/2006/relationships"><Relationship Id="rId3" Type="http://schemas.microsoft.com/office/2011/relationships/chartColorStyle" Target="colors43.xml"/><Relationship Id="rId2" Type="http://schemas.microsoft.com/office/2011/relationships/chartStyle" Target="style43.xml"/><Relationship Id="rId1" Type="http://schemas.openxmlformats.org/officeDocument/2006/relationships/package" Target="../embeddings/Workbook43.xlsx"/></Relationships>
</file>

<file path=ppt/charts/_rels/chart44.xml.rels><?xml version="1.0" encoding="UTF-8" standalone="yes"?>
<Relationships xmlns="http://schemas.openxmlformats.org/package/2006/relationships"><Relationship Id="rId3" Type="http://schemas.microsoft.com/office/2011/relationships/chartColorStyle" Target="colors44.xml"/><Relationship Id="rId2" Type="http://schemas.microsoft.com/office/2011/relationships/chartStyle" Target="style44.xml"/><Relationship Id="rId1" Type="http://schemas.openxmlformats.org/officeDocument/2006/relationships/package" Target="../embeddings/Workbook44.xlsx"/></Relationships>
</file>

<file path=ppt/charts/_rels/chart45.xml.rels><?xml version="1.0" encoding="UTF-8" standalone="yes"?>
<Relationships xmlns="http://schemas.openxmlformats.org/package/2006/relationships"><Relationship Id="rId3" Type="http://schemas.microsoft.com/office/2011/relationships/chartColorStyle" Target="colors45.xml"/><Relationship Id="rId2" Type="http://schemas.microsoft.com/office/2011/relationships/chartStyle" Target="style45.xml"/><Relationship Id="rId1" Type="http://schemas.openxmlformats.org/officeDocument/2006/relationships/package" Target="../embeddings/Workbook45.xlsx"/></Relationships>
</file>

<file path=ppt/charts/_rels/chart46.xml.rels><?xml version="1.0" encoding="UTF-8" standalone="yes"?>
<Relationships xmlns="http://schemas.openxmlformats.org/package/2006/relationships"><Relationship Id="rId3" Type="http://schemas.microsoft.com/office/2011/relationships/chartColorStyle" Target="colors46.xml"/><Relationship Id="rId2" Type="http://schemas.microsoft.com/office/2011/relationships/chartStyle" Target="style46.xml"/><Relationship Id="rId1" Type="http://schemas.openxmlformats.org/officeDocument/2006/relationships/package" Target="../embeddings/Workbook46.xlsx"/></Relationships>
</file>

<file path=ppt/charts/_rels/chart47.xml.rels><?xml version="1.0" encoding="UTF-8" standalone="yes"?>
<Relationships xmlns="http://schemas.openxmlformats.org/package/2006/relationships"><Relationship Id="rId3" Type="http://schemas.microsoft.com/office/2011/relationships/chartColorStyle" Target="colors47.xml"/><Relationship Id="rId2" Type="http://schemas.microsoft.com/office/2011/relationships/chartStyle" Target="style47.xml"/><Relationship Id="rId1" Type="http://schemas.openxmlformats.org/officeDocument/2006/relationships/package" Target="../embeddings/Workbook47.xlsx"/></Relationships>
</file>

<file path=ppt/charts/_rels/chart48.xml.rels><?xml version="1.0" encoding="UTF-8" standalone="yes"?>
<Relationships xmlns="http://schemas.openxmlformats.org/package/2006/relationships"><Relationship Id="rId3" Type="http://schemas.microsoft.com/office/2011/relationships/chartColorStyle" Target="colors48.xml"/><Relationship Id="rId2" Type="http://schemas.microsoft.com/office/2011/relationships/chartStyle" Target="style48.xml"/><Relationship Id="rId1" Type="http://schemas.openxmlformats.org/officeDocument/2006/relationships/package" Target="../embeddings/Workbook48.xlsx"/></Relationships>
</file>

<file path=ppt/charts/_rels/chart49.xml.rels><?xml version="1.0" encoding="UTF-8" standalone="yes"?>
<Relationships xmlns="http://schemas.openxmlformats.org/package/2006/relationships"><Relationship Id="rId3" Type="http://schemas.microsoft.com/office/2011/relationships/chartColorStyle" Target="colors49.xml"/><Relationship Id="rId2" Type="http://schemas.microsoft.com/office/2011/relationships/chartStyle" Target="style49.xml"/><Relationship Id="rId1" Type="http://schemas.openxmlformats.org/officeDocument/2006/relationships/package" Target="../embeddings/Workbook49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50.xml.rels><?xml version="1.0" encoding="UTF-8" standalone="yes"?>
<Relationships xmlns="http://schemas.openxmlformats.org/package/2006/relationships"><Relationship Id="rId3" Type="http://schemas.microsoft.com/office/2011/relationships/chartColorStyle" Target="colors50.xml"/><Relationship Id="rId2" Type="http://schemas.microsoft.com/office/2011/relationships/chartStyle" Target="style50.xml"/><Relationship Id="rId1" Type="http://schemas.openxmlformats.org/officeDocument/2006/relationships/package" Target="../embeddings/Workbook50.xlsx"/></Relationships>
</file>

<file path=ppt/charts/_rels/chart51.xml.rels><?xml version="1.0" encoding="UTF-8" standalone="yes"?>
<Relationships xmlns="http://schemas.openxmlformats.org/package/2006/relationships"><Relationship Id="rId3" Type="http://schemas.microsoft.com/office/2011/relationships/chartColorStyle" Target="colors51.xml"/><Relationship Id="rId2" Type="http://schemas.microsoft.com/office/2011/relationships/chartStyle" Target="style51.xml"/><Relationship Id="rId1" Type="http://schemas.openxmlformats.org/officeDocument/2006/relationships/package" Target="../embeddings/Workbook51.xlsx"/></Relationships>
</file>

<file path=ppt/charts/_rels/chart52.xml.rels><?xml version="1.0" encoding="UTF-8" standalone="yes"?>
<Relationships xmlns="http://schemas.openxmlformats.org/package/2006/relationships"><Relationship Id="rId3" Type="http://schemas.microsoft.com/office/2011/relationships/chartColorStyle" Target="colors52.xml"/><Relationship Id="rId2" Type="http://schemas.microsoft.com/office/2011/relationships/chartStyle" Target="style52.xml"/><Relationship Id="rId1" Type="http://schemas.openxmlformats.org/officeDocument/2006/relationships/package" Target="../embeddings/Workbook52.xlsx"/></Relationships>
</file>

<file path=ppt/charts/_rels/chart53.xml.rels><?xml version="1.0" encoding="UTF-8" standalone="yes"?>
<Relationships xmlns="http://schemas.openxmlformats.org/package/2006/relationships"><Relationship Id="rId3" Type="http://schemas.microsoft.com/office/2011/relationships/chartColorStyle" Target="colors53.xml"/><Relationship Id="rId2" Type="http://schemas.microsoft.com/office/2011/relationships/chartStyle" Target="style53.xml"/><Relationship Id="rId1" Type="http://schemas.openxmlformats.org/officeDocument/2006/relationships/package" Target="../embeddings/Workbook53.xlsx"/></Relationships>
</file>

<file path=ppt/charts/_rels/chart54.xml.rels><?xml version="1.0" encoding="UTF-8" standalone="yes"?>
<Relationships xmlns="http://schemas.openxmlformats.org/package/2006/relationships"><Relationship Id="rId3" Type="http://schemas.microsoft.com/office/2011/relationships/chartColorStyle" Target="colors54.xml"/><Relationship Id="rId2" Type="http://schemas.microsoft.com/office/2011/relationships/chartStyle" Target="style54.xml"/><Relationship Id="rId1" Type="http://schemas.openxmlformats.org/officeDocument/2006/relationships/package" Target="../embeddings/Workbook54.xlsx"/></Relationships>
</file>

<file path=ppt/charts/_rels/chart55.xml.rels><?xml version="1.0" encoding="UTF-8" standalone="yes"?>
<Relationships xmlns="http://schemas.openxmlformats.org/package/2006/relationships"><Relationship Id="rId3" Type="http://schemas.microsoft.com/office/2011/relationships/chartColorStyle" Target="colors55.xml"/><Relationship Id="rId2" Type="http://schemas.microsoft.com/office/2011/relationships/chartStyle" Target="style55.xml"/><Relationship Id="rId1" Type="http://schemas.openxmlformats.org/officeDocument/2006/relationships/package" Target="../embeddings/Workbook55.xlsx"/></Relationships>
</file>

<file path=ppt/charts/_rels/chart56.xml.rels><?xml version="1.0" encoding="UTF-8" standalone="yes"?>
<Relationships xmlns="http://schemas.openxmlformats.org/package/2006/relationships"><Relationship Id="rId3" Type="http://schemas.microsoft.com/office/2011/relationships/chartColorStyle" Target="colors56.xml"/><Relationship Id="rId2" Type="http://schemas.microsoft.com/office/2011/relationships/chartStyle" Target="style56.xml"/><Relationship Id="rId1" Type="http://schemas.openxmlformats.org/officeDocument/2006/relationships/package" Target="../embeddings/Workbook56.xlsx"/></Relationships>
</file>

<file path=ppt/charts/_rels/chart57.xml.rels><?xml version="1.0" encoding="UTF-8" standalone="yes"?>
<Relationships xmlns="http://schemas.openxmlformats.org/package/2006/relationships"><Relationship Id="rId3" Type="http://schemas.microsoft.com/office/2011/relationships/chartColorStyle" Target="colors57.xml"/><Relationship Id="rId2" Type="http://schemas.microsoft.com/office/2011/relationships/chartStyle" Target="style57.xml"/><Relationship Id="rId1" Type="http://schemas.openxmlformats.org/officeDocument/2006/relationships/package" Target="../embeddings/Workbook57.xlsx"/></Relationships>
</file>

<file path=ppt/charts/_rels/chart58.xml.rels><?xml version="1.0" encoding="UTF-8" standalone="yes"?>
<Relationships xmlns="http://schemas.openxmlformats.org/package/2006/relationships"><Relationship Id="rId3" Type="http://schemas.microsoft.com/office/2011/relationships/chartColorStyle" Target="colors58.xml"/><Relationship Id="rId2" Type="http://schemas.microsoft.com/office/2011/relationships/chartStyle" Target="style58.xml"/><Relationship Id="rId1" Type="http://schemas.openxmlformats.org/officeDocument/2006/relationships/package" Target="../embeddings/Workbook58.xlsx"/></Relationships>
</file>

<file path=ppt/charts/_rels/chart59.xml.rels><?xml version="1.0" encoding="UTF-8" standalone="yes"?>
<Relationships xmlns="http://schemas.openxmlformats.org/package/2006/relationships"><Relationship Id="rId3" Type="http://schemas.microsoft.com/office/2011/relationships/chartColorStyle" Target="colors59.xml"/><Relationship Id="rId2" Type="http://schemas.microsoft.com/office/2011/relationships/chartStyle" Target="style59.xml"/><Relationship Id="rId1" Type="http://schemas.openxmlformats.org/officeDocument/2006/relationships/package" Target="../embeddings/Workbook59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60.xml.rels><?xml version="1.0" encoding="UTF-8" standalone="yes"?>
<Relationships xmlns="http://schemas.openxmlformats.org/package/2006/relationships"><Relationship Id="rId3" Type="http://schemas.microsoft.com/office/2011/relationships/chartColorStyle" Target="colors60.xml"/><Relationship Id="rId2" Type="http://schemas.microsoft.com/office/2011/relationships/chartStyle" Target="style60.xml"/><Relationship Id="rId1" Type="http://schemas.openxmlformats.org/officeDocument/2006/relationships/package" Target="../embeddings/Workbook60.xlsx"/></Relationships>
</file>

<file path=ppt/charts/_rels/chart61.xml.rels><?xml version="1.0" encoding="UTF-8" standalone="yes"?>
<Relationships xmlns="http://schemas.openxmlformats.org/package/2006/relationships"><Relationship Id="rId3" Type="http://schemas.microsoft.com/office/2011/relationships/chartColorStyle" Target="colors61.xml"/><Relationship Id="rId2" Type="http://schemas.microsoft.com/office/2011/relationships/chartStyle" Target="style61.xml"/><Relationship Id="rId1" Type="http://schemas.openxmlformats.org/officeDocument/2006/relationships/package" Target="../embeddings/Workbook61.xlsx"/></Relationships>
</file>

<file path=ppt/charts/_rels/chart62.xml.rels><?xml version="1.0" encoding="UTF-8" standalone="yes"?>
<Relationships xmlns="http://schemas.openxmlformats.org/package/2006/relationships"><Relationship Id="rId3" Type="http://schemas.microsoft.com/office/2011/relationships/chartColorStyle" Target="colors62.xml"/><Relationship Id="rId2" Type="http://schemas.microsoft.com/office/2011/relationships/chartStyle" Target="style62.xml"/><Relationship Id="rId1" Type="http://schemas.openxmlformats.org/officeDocument/2006/relationships/package" Target="../embeddings/Workbook62.xlsx"/></Relationships>
</file>

<file path=ppt/charts/_rels/chart63.xml.rels><?xml version="1.0" encoding="UTF-8" standalone="yes"?>
<Relationships xmlns="http://schemas.openxmlformats.org/package/2006/relationships"><Relationship Id="rId3" Type="http://schemas.microsoft.com/office/2011/relationships/chartColorStyle" Target="colors63.xml"/><Relationship Id="rId2" Type="http://schemas.microsoft.com/office/2011/relationships/chartStyle" Target="style63.xml"/><Relationship Id="rId1" Type="http://schemas.openxmlformats.org/officeDocument/2006/relationships/package" Target="../embeddings/Workbook63.xlsx"/></Relationships>
</file>

<file path=ppt/charts/_rels/chart64.xml.rels><?xml version="1.0" encoding="UTF-8" standalone="yes"?>
<Relationships xmlns="http://schemas.openxmlformats.org/package/2006/relationships"><Relationship Id="rId3" Type="http://schemas.microsoft.com/office/2011/relationships/chartColorStyle" Target="colors64.xml"/><Relationship Id="rId2" Type="http://schemas.microsoft.com/office/2011/relationships/chartStyle" Target="style64.xml"/><Relationship Id="rId1" Type="http://schemas.openxmlformats.org/officeDocument/2006/relationships/package" Target="../embeddings/Workbook64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>
        <c:manualLayout>
          <c:xMode val="edge"/>
          <c:yMode val="edge"/>
          <c:x val="0.398915359626962"/>
          <c:y val="0.032079522744663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{title3}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{title4}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{title5}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{title3}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{title4}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{title5}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{title6}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{title7}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{title8}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{title9}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{title10}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{title3}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{title1}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{title1}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00"/>
              <a:t>{title2}</a:t>
            </a:r>
            <a:endParaRPr lang="en-US" altLang="zh-CN" sz="10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BDFE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0216"/>
        <c:axId val="266049169"/>
      </c:barChart>
      <c:catAx>
        <c:axId val="52820216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6049169"/>
        <c:crosses val="autoZero"/>
        <c:auto val="1"/>
        <c:lblAlgn val="ctr"/>
        <c:lblOffset val="100"/>
        <c:noMultiLvlLbl val="0"/>
      </c:catAx>
      <c:valAx>
        <c:axId val="26604916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820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</a:rPr>
              <a:t>{xy_title2}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</a:endParaRPr>
          </a:p>
        </c:rich>
      </c:tx>
      <c:layout>
        <c:manualLayout>
          <c:xMode val="edge"/>
          <c:yMode val="edge"/>
          <c:x val="0.143155258764608"/>
          <c:y val="0.057333704425271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>
                <a:latin typeface="+mn-ea"/>
              </a:rPr>
              <a:t>{xy_title1}</a:t>
            </a:r>
            <a:endParaRPr lang="en-US" altLang="zh-CN" sz="1200">
              <a:latin typeface="+mn-ea"/>
            </a:endParaRPr>
          </a:p>
        </c:rich>
      </c:tx>
      <c:layout>
        <c:manualLayout>
          <c:xMode val="edge"/>
          <c:yMode val="edge"/>
          <c:x val="0.179048414023372"/>
          <c:y val="0.06317840244920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81981712"/>
        <c:axId val="625520487"/>
      </c:lineChart>
      <c:catAx>
        <c:axId val="7819817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520487"/>
        <c:crosses val="autoZero"/>
        <c:auto val="1"/>
        <c:lblAlgn val="ctr"/>
        <c:lblOffset val="100"/>
        <c:noMultiLvlLbl val="0"/>
      </c:catAx>
      <c:valAx>
        <c:axId val="625520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{title2}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{title4}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{title3}</a:t>
            </a:r>
            <a:endParaRPr lang="en-US" altLang="zh-CN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7D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6831674"/>
        <c:axId val="288336622"/>
      </c:barChart>
      <c:catAx>
        <c:axId val="966831674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8336622"/>
        <c:crosses val="autoZero"/>
        <c:auto val="1"/>
        <c:lblAlgn val="ctr"/>
        <c:lblOffset val="100"/>
        <c:noMultiLvlLbl val="0"/>
      </c:catAx>
      <c:valAx>
        <c:axId val="28833662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6683167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534063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80"/>
            </a:lvl1pPr>
          </a:lstStyle>
          <a:p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9848213" y="0"/>
            <a:ext cx="7534063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80"/>
            </a:lvl1pPr>
          </a:lstStyle>
          <a:p>
            <a:fld id="{0F9B84EA-7D68-4D60-9CB1-D50884785D1C}" type="datetimeFigureOut">
              <a:rPr lang="zh-CN" altLang="en-US" smtClean="0">
                <a:ea typeface="微软雅黑" panose="020B0503020204020204" charset="-122"/>
              </a:rPr>
            </a:fld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264227"/>
            <a:ext cx="7534063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80"/>
            </a:lvl1pPr>
          </a:lstStyle>
          <a:p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9848213" y="9264227"/>
            <a:ext cx="7534063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80"/>
            </a:lvl1pPr>
          </a:lstStyle>
          <a:p>
            <a:fld id="{8D4E0FC9-F1F8-4FAE-9988-3BA365CFD46F}" type="slidenum">
              <a:rPr lang="zh-CN" altLang="en-US" smtClean="0">
                <a:ea typeface="微软雅黑" panose="020B0503020204020204" charset="-122"/>
              </a:rPr>
            </a:fld>
            <a:endParaRPr lang="zh-CN" altLang="en-US"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534063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9848213" y="0"/>
            <a:ext cx="7534063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767070" y="1219200"/>
            <a:ext cx="5852160" cy="329184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738630" y="4693920"/>
            <a:ext cx="13909040" cy="38404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264227"/>
            <a:ext cx="7534063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9848213" y="9264227"/>
            <a:ext cx="7534063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759450" y="1219200"/>
            <a:ext cx="5867400" cy="32924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检测项：包含基础巡检和最佳实践检测项，基础巡检的统一划分为可靠性维度</a:t>
            </a:r>
            <a:endParaRPr lang="zh-CN" altLang="en-US"/>
          </a:p>
          <a:p>
            <a:r>
              <a:rPr lang="zh-CN" altLang="en-US">
                <a:sym typeface="+mn-ea"/>
              </a:rPr>
              <a:t>全部建议：可靠性和性能的不通过项相加（不同集群如有相同的风险项只统计一次）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检测项：包含基础巡检和最佳实践检测项，基础巡检的统一划分为可靠性维度</a:t>
            </a:r>
            <a:endParaRPr lang="zh-CN" altLang="en-US"/>
          </a:p>
          <a:p>
            <a:r>
              <a:rPr lang="zh-CN" altLang="en-US">
                <a:sym typeface="+mn-ea"/>
              </a:rPr>
              <a:t>全部建议：可靠性和性能的不通过项相加（不同集群如有相同的风险项只统计一次）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检测项：包含基础巡检和最佳实践检测项，基础巡检的统一划分为可靠性维度</a:t>
            </a:r>
            <a:endParaRPr lang="zh-CN" altLang="en-US"/>
          </a:p>
          <a:p>
            <a:r>
              <a:rPr lang="zh-CN" altLang="en-US">
                <a:sym typeface="+mn-ea"/>
              </a:rPr>
              <a:t>全部建议：可靠性和性能的不通过项相加（不同集群如有相同的风险项只统计一次）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检测项：包含基础巡检和最佳实践检测项，基础巡检的统一划分为可靠性维度</a:t>
            </a:r>
            <a:endParaRPr lang="zh-CN" altLang="en-US"/>
          </a:p>
          <a:p>
            <a:r>
              <a:rPr lang="zh-CN" altLang="en-US">
                <a:sym typeface="+mn-ea"/>
              </a:rPr>
              <a:t>全部建议：可靠性和性能的不通过项相加（不同集群如有相同的风险项只统计一次）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本页只会</a:t>
            </a:r>
            <a:r>
              <a:rPr lang="en-US" altLang="zh-CN">
                <a:sym typeface="+mn-ea"/>
              </a:rPr>
              <a:t>aDeploy</a:t>
            </a:r>
            <a:r>
              <a:rPr lang="zh-CN" altLang="en-US">
                <a:sym typeface="+mn-ea"/>
              </a:rPr>
              <a:t>基础巡检的紧急不通过项，重要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提示的不做展示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风险业务：业务系统存在检测项不通过即为风险业务</a:t>
            </a:r>
            <a:endParaRPr lang="zh-CN" altLang="en-US"/>
          </a:p>
          <a:p>
            <a:r>
              <a:rPr lang="zh-CN" altLang="en-US">
                <a:sym typeface="+mn-ea"/>
              </a:rPr>
              <a:t>健康业务：业务系统不存在风险项即为健康业务</a:t>
            </a:r>
            <a:endParaRPr lang="zh-CN" altLang="en-US"/>
          </a:p>
          <a:p>
            <a:r>
              <a:rPr lang="zh-CN" altLang="en-US">
                <a:sym typeface="+mn-ea"/>
              </a:rPr>
              <a:t>业务建议：全部业务的全部风险项总数（不同业务如有相同的风险项只统计一次）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资源总量：该业务系统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资源相加</a:t>
            </a:r>
            <a:endParaRPr lang="zh-CN" altLang="en-US"/>
          </a:p>
          <a:p>
            <a:r>
              <a:rPr lang="zh-CN" altLang="en-US">
                <a:sym typeface="+mn-ea"/>
              </a:rPr>
              <a:t>资源使用率：</a:t>
            </a:r>
            <a:r>
              <a:rPr lang="zh-CN" altLang="en-US">
                <a:sym typeface="+mn-ea"/>
              </a:rPr>
              <a:t>该业务系统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的平均使用率，举例：</a:t>
            </a:r>
            <a:r>
              <a:rPr lang="en-US" altLang="zh-CN">
                <a:sym typeface="+mn-ea"/>
              </a:rPr>
              <a:t>VM1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20%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VM2</a:t>
            </a:r>
            <a:r>
              <a:rPr lang="zh-CN" altLang="en-US">
                <a:sym typeface="+mn-ea"/>
              </a:rPr>
              <a:t>使用率</a:t>
            </a:r>
            <a:r>
              <a:rPr lang="en-US" altLang="zh-CN">
                <a:sym typeface="+mn-ea"/>
              </a:rPr>
              <a:t>60%</a:t>
            </a:r>
            <a:r>
              <a:rPr lang="zh-CN" altLang="en-US">
                <a:sym typeface="+mn-ea"/>
              </a:rPr>
              <a:t>，分组的使用率即为（</a:t>
            </a:r>
            <a:r>
              <a:rPr lang="en-US" altLang="zh-CN">
                <a:sym typeface="+mn-ea"/>
              </a:rPr>
              <a:t>0.2+0.6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/2=0.3</a:t>
            </a:r>
            <a:r>
              <a:rPr lang="zh-CN" altLang="en-US">
                <a:sym typeface="+mn-ea"/>
              </a:rPr>
              <a:t>，即为</a:t>
            </a:r>
            <a:r>
              <a:rPr lang="en-US" altLang="zh-CN">
                <a:sym typeface="+mn-ea"/>
              </a:rPr>
              <a:t>30%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业务虚拟机占比：该业务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分组的全部</a:t>
            </a:r>
            <a:r>
              <a:rPr lang="en-US" altLang="zh-CN">
                <a:sym typeface="+mn-ea"/>
              </a:rPr>
              <a:t>VM/</a:t>
            </a:r>
            <a:r>
              <a:rPr lang="zh-CN" altLang="en-US">
                <a:sym typeface="+mn-ea"/>
              </a:rPr>
              <a:t>占集群总</a:t>
            </a:r>
            <a:r>
              <a:rPr lang="en-US" altLang="zh-CN">
                <a:sym typeface="+mn-ea"/>
              </a:rPr>
              <a:t>VM</a:t>
            </a:r>
            <a:r>
              <a:rPr lang="zh-CN" altLang="en-US">
                <a:sym typeface="+mn-ea"/>
              </a:rPr>
              <a:t>的百分比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异常集群：有高风险不通过项的集群即为异常集群；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健康集群：没有高风险不通过项的集群即为健康集群；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全部建议：全部集群的</a:t>
            </a:r>
            <a:r>
              <a:rPr lang="zh-CN" altLang="en-US">
                <a:sym typeface="+mn-ea"/>
              </a:rPr>
              <a:t>可靠性和性能的不通过项相加（不同集群如有相同的风险项只统计一次）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使用率：取各集群的全部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A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：取已明确好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选的集群对应指标的倒数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用于给客户展示当前使用率最突出的集群使用率下线是在什么范围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健康评估标准：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极佳：没有中高风险问题项；较佳：高风险项占比在10%以下；良好：高风险项占比在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以上，同时中风险占比达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20%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使用率：取集群的全部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前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、内存、磁盘的最高的一个指标，如集群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CPU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，内存最高在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60-70%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，磁盘最高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40-50%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，即此处取集群的内存指标，用于给客户展示当前集群使用率最高的指标范围（资源使用率上线在什么范围）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Bottom10 VM使用率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：取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TOp10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已明确的指标对应全部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VM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倒数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10%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的使用率范围，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用于给客户展示集群使用率下线是在什么范围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02067" y="3023616"/>
            <a:ext cx="14756765" cy="2048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604135" y="5462016"/>
            <a:ext cx="12152630" cy="2438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68045" y="2243328"/>
            <a:ext cx="7551991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940863" y="2243328"/>
            <a:ext cx="7551991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30465" y="1378725"/>
            <a:ext cx="3621404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21596" y="3606174"/>
            <a:ext cx="10774680" cy="40176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902706" y="9070848"/>
            <a:ext cx="5555488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68045" y="9070848"/>
            <a:ext cx="3993007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2499848" y="9070848"/>
            <a:ext cx="3993007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微软雅黑" panose="020B0503020204020204" charset="-122"/>
          <a:ea typeface="+mj-ea"/>
          <a:cs typeface="微软雅黑" panose="020B0503020204020204" charset="-122"/>
          <a:sym typeface="微软雅黑" panose="020B0503020204020204" charset="-122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6" Type="http://schemas.openxmlformats.org/officeDocument/2006/relationships/notesSlide" Target="../notesSlides/notesSlide3.xml"/><Relationship Id="rId65" Type="http://schemas.openxmlformats.org/officeDocument/2006/relationships/slideLayout" Target="../slideLayouts/slideLayout2.xml"/><Relationship Id="rId64" Type="http://schemas.openxmlformats.org/officeDocument/2006/relationships/tags" Target="../tags/tag201.xml"/><Relationship Id="rId63" Type="http://schemas.openxmlformats.org/officeDocument/2006/relationships/tags" Target="../tags/tag200.xml"/><Relationship Id="rId62" Type="http://schemas.openxmlformats.org/officeDocument/2006/relationships/tags" Target="../tags/tag199.xml"/><Relationship Id="rId61" Type="http://schemas.openxmlformats.org/officeDocument/2006/relationships/tags" Target="../tags/tag198.xml"/><Relationship Id="rId60" Type="http://schemas.openxmlformats.org/officeDocument/2006/relationships/tags" Target="../tags/tag197.xml"/><Relationship Id="rId6" Type="http://schemas.openxmlformats.org/officeDocument/2006/relationships/tags" Target="../tags/tag146.xml"/><Relationship Id="rId59" Type="http://schemas.openxmlformats.org/officeDocument/2006/relationships/tags" Target="../tags/tag196.xml"/><Relationship Id="rId58" Type="http://schemas.openxmlformats.org/officeDocument/2006/relationships/tags" Target="../tags/tag195.xml"/><Relationship Id="rId57" Type="http://schemas.openxmlformats.org/officeDocument/2006/relationships/tags" Target="../tags/tag194.xml"/><Relationship Id="rId56" Type="http://schemas.openxmlformats.org/officeDocument/2006/relationships/tags" Target="../tags/tag193.xml"/><Relationship Id="rId55" Type="http://schemas.openxmlformats.org/officeDocument/2006/relationships/tags" Target="../tags/tag192.xml"/><Relationship Id="rId54" Type="http://schemas.openxmlformats.org/officeDocument/2006/relationships/tags" Target="../tags/tag191.xml"/><Relationship Id="rId53" Type="http://schemas.openxmlformats.org/officeDocument/2006/relationships/tags" Target="../tags/tag190.xml"/><Relationship Id="rId52" Type="http://schemas.openxmlformats.org/officeDocument/2006/relationships/tags" Target="../tags/tag189.xml"/><Relationship Id="rId51" Type="http://schemas.openxmlformats.org/officeDocument/2006/relationships/tags" Target="../tags/tag188.xml"/><Relationship Id="rId50" Type="http://schemas.openxmlformats.org/officeDocument/2006/relationships/tags" Target="../tags/tag187.xml"/><Relationship Id="rId5" Type="http://schemas.openxmlformats.org/officeDocument/2006/relationships/tags" Target="../tags/tag145.xml"/><Relationship Id="rId49" Type="http://schemas.openxmlformats.org/officeDocument/2006/relationships/tags" Target="../tags/tag186.xml"/><Relationship Id="rId48" Type="http://schemas.openxmlformats.org/officeDocument/2006/relationships/tags" Target="../tags/tag185.xml"/><Relationship Id="rId47" Type="http://schemas.openxmlformats.org/officeDocument/2006/relationships/tags" Target="../tags/tag184.xml"/><Relationship Id="rId46" Type="http://schemas.openxmlformats.org/officeDocument/2006/relationships/image" Target="../media/image13.png"/><Relationship Id="rId45" Type="http://schemas.openxmlformats.org/officeDocument/2006/relationships/tags" Target="../tags/tag183.xml"/><Relationship Id="rId44" Type="http://schemas.openxmlformats.org/officeDocument/2006/relationships/tags" Target="../tags/tag182.xml"/><Relationship Id="rId43" Type="http://schemas.openxmlformats.org/officeDocument/2006/relationships/tags" Target="../tags/tag181.xml"/><Relationship Id="rId42" Type="http://schemas.openxmlformats.org/officeDocument/2006/relationships/tags" Target="../tags/tag180.xml"/><Relationship Id="rId41" Type="http://schemas.openxmlformats.org/officeDocument/2006/relationships/tags" Target="../tags/tag179.xml"/><Relationship Id="rId40" Type="http://schemas.openxmlformats.org/officeDocument/2006/relationships/image" Target="../media/image12.png"/><Relationship Id="rId4" Type="http://schemas.openxmlformats.org/officeDocument/2006/relationships/image" Target="../media/image10.png"/><Relationship Id="rId39" Type="http://schemas.openxmlformats.org/officeDocument/2006/relationships/tags" Target="../tags/tag178.xml"/><Relationship Id="rId38" Type="http://schemas.openxmlformats.org/officeDocument/2006/relationships/tags" Target="../tags/tag177.xml"/><Relationship Id="rId37" Type="http://schemas.openxmlformats.org/officeDocument/2006/relationships/tags" Target="../tags/tag176.xml"/><Relationship Id="rId36" Type="http://schemas.openxmlformats.org/officeDocument/2006/relationships/tags" Target="../tags/tag175.xml"/><Relationship Id="rId35" Type="http://schemas.openxmlformats.org/officeDocument/2006/relationships/image" Target="../media/image11.png"/><Relationship Id="rId34" Type="http://schemas.openxmlformats.org/officeDocument/2006/relationships/tags" Target="../tags/tag174.xml"/><Relationship Id="rId33" Type="http://schemas.openxmlformats.org/officeDocument/2006/relationships/tags" Target="../tags/tag173.xml"/><Relationship Id="rId32" Type="http://schemas.openxmlformats.org/officeDocument/2006/relationships/tags" Target="../tags/tag172.xml"/><Relationship Id="rId31" Type="http://schemas.openxmlformats.org/officeDocument/2006/relationships/tags" Target="../tags/tag171.xml"/><Relationship Id="rId30" Type="http://schemas.openxmlformats.org/officeDocument/2006/relationships/tags" Target="../tags/tag170.xml"/><Relationship Id="rId3" Type="http://schemas.openxmlformats.org/officeDocument/2006/relationships/tags" Target="../tags/tag144.xml"/><Relationship Id="rId29" Type="http://schemas.openxmlformats.org/officeDocument/2006/relationships/tags" Target="../tags/tag169.xml"/><Relationship Id="rId28" Type="http://schemas.openxmlformats.org/officeDocument/2006/relationships/tags" Target="../tags/tag168.xml"/><Relationship Id="rId27" Type="http://schemas.openxmlformats.org/officeDocument/2006/relationships/tags" Target="../tags/tag167.xml"/><Relationship Id="rId26" Type="http://schemas.openxmlformats.org/officeDocument/2006/relationships/tags" Target="../tags/tag166.xml"/><Relationship Id="rId25" Type="http://schemas.openxmlformats.org/officeDocument/2006/relationships/tags" Target="../tags/tag165.xml"/><Relationship Id="rId24" Type="http://schemas.openxmlformats.org/officeDocument/2006/relationships/tags" Target="../tags/tag164.xml"/><Relationship Id="rId23" Type="http://schemas.openxmlformats.org/officeDocument/2006/relationships/tags" Target="../tags/tag163.xml"/><Relationship Id="rId22" Type="http://schemas.openxmlformats.org/officeDocument/2006/relationships/tags" Target="../tags/tag162.xml"/><Relationship Id="rId21" Type="http://schemas.openxmlformats.org/officeDocument/2006/relationships/tags" Target="../tags/tag161.xml"/><Relationship Id="rId20" Type="http://schemas.openxmlformats.org/officeDocument/2006/relationships/tags" Target="../tags/tag160.xml"/><Relationship Id="rId2" Type="http://schemas.openxmlformats.org/officeDocument/2006/relationships/chart" Target="../charts/chart2.xml"/><Relationship Id="rId19" Type="http://schemas.openxmlformats.org/officeDocument/2006/relationships/tags" Target="../tags/tag159.xml"/><Relationship Id="rId18" Type="http://schemas.openxmlformats.org/officeDocument/2006/relationships/tags" Target="../tags/tag158.xml"/><Relationship Id="rId17" Type="http://schemas.openxmlformats.org/officeDocument/2006/relationships/tags" Target="../tags/tag157.xml"/><Relationship Id="rId16" Type="http://schemas.openxmlformats.org/officeDocument/2006/relationships/tags" Target="../tags/tag156.xml"/><Relationship Id="rId15" Type="http://schemas.openxmlformats.org/officeDocument/2006/relationships/tags" Target="../tags/tag155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7" Type="http://schemas.openxmlformats.org/officeDocument/2006/relationships/notesSlide" Target="../notesSlides/notesSlide4.xml"/><Relationship Id="rId76" Type="http://schemas.openxmlformats.org/officeDocument/2006/relationships/slideLayout" Target="../slideLayouts/slideLayout2.xml"/><Relationship Id="rId75" Type="http://schemas.openxmlformats.org/officeDocument/2006/relationships/tags" Target="../tags/tag269.xml"/><Relationship Id="rId74" Type="http://schemas.openxmlformats.org/officeDocument/2006/relationships/tags" Target="../tags/tag268.xml"/><Relationship Id="rId73" Type="http://schemas.openxmlformats.org/officeDocument/2006/relationships/tags" Target="../tags/tag267.xml"/><Relationship Id="rId72" Type="http://schemas.openxmlformats.org/officeDocument/2006/relationships/tags" Target="../tags/tag266.xml"/><Relationship Id="rId71" Type="http://schemas.openxmlformats.org/officeDocument/2006/relationships/tags" Target="../tags/tag265.xml"/><Relationship Id="rId70" Type="http://schemas.openxmlformats.org/officeDocument/2006/relationships/tags" Target="../tags/tag264.xml"/><Relationship Id="rId7" Type="http://schemas.openxmlformats.org/officeDocument/2006/relationships/tags" Target="../tags/tag204.xml"/><Relationship Id="rId69" Type="http://schemas.openxmlformats.org/officeDocument/2006/relationships/tags" Target="../tags/tag263.xml"/><Relationship Id="rId68" Type="http://schemas.openxmlformats.org/officeDocument/2006/relationships/tags" Target="../tags/tag262.xml"/><Relationship Id="rId67" Type="http://schemas.openxmlformats.org/officeDocument/2006/relationships/tags" Target="../tags/tag261.xml"/><Relationship Id="rId66" Type="http://schemas.openxmlformats.org/officeDocument/2006/relationships/tags" Target="../tags/tag260.xml"/><Relationship Id="rId65" Type="http://schemas.openxmlformats.org/officeDocument/2006/relationships/tags" Target="../tags/tag259.xml"/><Relationship Id="rId64" Type="http://schemas.openxmlformats.org/officeDocument/2006/relationships/tags" Target="../tags/tag258.xml"/><Relationship Id="rId63" Type="http://schemas.openxmlformats.org/officeDocument/2006/relationships/tags" Target="../tags/tag257.xml"/><Relationship Id="rId62" Type="http://schemas.openxmlformats.org/officeDocument/2006/relationships/tags" Target="../tags/tag256.xml"/><Relationship Id="rId61" Type="http://schemas.openxmlformats.org/officeDocument/2006/relationships/tags" Target="../tags/tag255.xml"/><Relationship Id="rId60" Type="http://schemas.openxmlformats.org/officeDocument/2006/relationships/tags" Target="../tags/tag254.xml"/><Relationship Id="rId6" Type="http://schemas.openxmlformats.org/officeDocument/2006/relationships/tags" Target="../tags/tag203.xml"/><Relationship Id="rId59" Type="http://schemas.openxmlformats.org/officeDocument/2006/relationships/tags" Target="../tags/tag253.xml"/><Relationship Id="rId58" Type="http://schemas.openxmlformats.org/officeDocument/2006/relationships/tags" Target="../tags/tag252.xml"/><Relationship Id="rId57" Type="http://schemas.openxmlformats.org/officeDocument/2006/relationships/image" Target="../media/image13.png"/><Relationship Id="rId56" Type="http://schemas.openxmlformats.org/officeDocument/2006/relationships/tags" Target="../tags/tag251.xml"/><Relationship Id="rId55" Type="http://schemas.openxmlformats.org/officeDocument/2006/relationships/tags" Target="../tags/tag250.xml"/><Relationship Id="rId54" Type="http://schemas.openxmlformats.org/officeDocument/2006/relationships/tags" Target="../tags/tag249.xml"/><Relationship Id="rId53" Type="http://schemas.openxmlformats.org/officeDocument/2006/relationships/tags" Target="../tags/tag248.xml"/><Relationship Id="rId52" Type="http://schemas.openxmlformats.org/officeDocument/2006/relationships/tags" Target="../tags/tag247.xml"/><Relationship Id="rId51" Type="http://schemas.openxmlformats.org/officeDocument/2006/relationships/image" Target="../media/image12.png"/><Relationship Id="rId50" Type="http://schemas.openxmlformats.org/officeDocument/2006/relationships/tags" Target="../tags/tag246.xml"/><Relationship Id="rId5" Type="http://schemas.openxmlformats.org/officeDocument/2006/relationships/image" Target="../media/image10.png"/><Relationship Id="rId49" Type="http://schemas.openxmlformats.org/officeDocument/2006/relationships/tags" Target="../tags/tag245.xml"/><Relationship Id="rId48" Type="http://schemas.openxmlformats.org/officeDocument/2006/relationships/tags" Target="../tags/tag244.xml"/><Relationship Id="rId47" Type="http://schemas.openxmlformats.org/officeDocument/2006/relationships/tags" Target="../tags/tag243.xml"/><Relationship Id="rId46" Type="http://schemas.openxmlformats.org/officeDocument/2006/relationships/image" Target="../media/image11.png"/><Relationship Id="rId45" Type="http://schemas.openxmlformats.org/officeDocument/2006/relationships/tags" Target="../tags/tag242.xml"/><Relationship Id="rId44" Type="http://schemas.openxmlformats.org/officeDocument/2006/relationships/tags" Target="../tags/tag241.xml"/><Relationship Id="rId43" Type="http://schemas.openxmlformats.org/officeDocument/2006/relationships/tags" Target="../tags/tag240.xml"/><Relationship Id="rId42" Type="http://schemas.openxmlformats.org/officeDocument/2006/relationships/tags" Target="../tags/tag239.xml"/><Relationship Id="rId41" Type="http://schemas.openxmlformats.org/officeDocument/2006/relationships/tags" Target="../tags/tag238.xml"/><Relationship Id="rId40" Type="http://schemas.openxmlformats.org/officeDocument/2006/relationships/tags" Target="../tags/tag237.xml"/><Relationship Id="rId4" Type="http://schemas.openxmlformats.org/officeDocument/2006/relationships/tags" Target="../tags/tag202.xml"/><Relationship Id="rId39" Type="http://schemas.openxmlformats.org/officeDocument/2006/relationships/tags" Target="../tags/tag236.xml"/><Relationship Id="rId38" Type="http://schemas.openxmlformats.org/officeDocument/2006/relationships/tags" Target="../tags/tag235.xml"/><Relationship Id="rId37" Type="http://schemas.openxmlformats.org/officeDocument/2006/relationships/tags" Target="../tags/tag234.xml"/><Relationship Id="rId36" Type="http://schemas.openxmlformats.org/officeDocument/2006/relationships/tags" Target="../tags/tag233.xml"/><Relationship Id="rId35" Type="http://schemas.openxmlformats.org/officeDocument/2006/relationships/tags" Target="../tags/tag232.xml"/><Relationship Id="rId34" Type="http://schemas.openxmlformats.org/officeDocument/2006/relationships/tags" Target="../tags/tag231.xml"/><Relationship Id="rId33" Type="http://schemas.openxmlformats.org/officeDocument/2006/relationships/tags" Target="../tags/tag230.xml"/><Relationship Id="rId32" Type="http://schemas.openxmlformats.org/officeDocument/2006/relationships/tags" Target="../tags/tag229.xml"/><Relationship Id="rId31" Type="http://schemas.openxmlformats.org/officeDocument/2006/relationships/tags" Target="../tags/tag228.xml"/><Relationship Id="rId30" Type="http://schemas.openxmlformats.org/officeDocument/2006/relationships/tags" Target="../tags/tag227.xml"/><Relationship Id="rId3" Type="http://schemas.openxmlformats.org/officeDocument/2006/relationships/chart" Target="../charts/chart5.xml"/><Relationship Id="rId29" Type="http://schemas.openxmlformats.org/officeDocument/2006/relationships/tags" Target="../tags/tag226.xml"/><Relationship Id="rId28" Type="http://schemas.openxmlformats.org/officeDocument/2006/relationships/tags" Target="../tags/tag225.xml"/><Relationship Id="rId27" Type="http://schemas.openxmlformats.org/officeDocument/2006/relationships/tags" Target="../tags/tag224.xml"/><Relationship Id="rId26" Type="http://schemas.openxmlformats.org/officeDocument/2006/relationships/tags" Target="../tags/tag223.xml"/><Relationship Id="rId25" Type="http://schemas.openxmlformats.org/officeDocument/2006/relationships/tags" Target="../tags/tag222.xml"/><Relationship Id="rId24" Type="http://schemas.openxmlformats.org/officeDocument/2006/relationships/tags" Target="../tags/tag221.xml"/><Relationship Id="rId23" Type="http://schemas.openxmlformats.org/officeDocument/2006/relationships/tags" Target="../tags/tag220.xml"/><Relationship Id="rId22" Type="http://schemas.openxmlformats.org/officeDocument/2006/relationships/tags" Target="../tags/tag219.xml"/><Relationship Id="rId21" Type="http://schemas.openxmlformats.org/officeDocument/2006/relationships/tags" Target="../tags/tag218.xml"/><Relationship Id="rId20" Type="http://schemas.openxmlformats.org/officeDocument/2006/relationships/tags" Target="../tags/tag217.xml"/><Relationship Id="rId2" Type="http://schemas.openxmlformats.org/officeDocument/2006/relationships/chart" Target="../charts/chart4.xml"/><Relationship Id="rId19" Type="http://schemas.openxmlformats.org/officeDocument/2006/relationships/tags" Target="../tags/tag216.xml"/><Relationship Id="rId18" Type="http://schemas.openxmlformats.org/officeDocument/2006/relationships/tags" Target="../tags/tag215.xml"/><Relationship Id="rId17" Type="http://schemas.openxmlformats.org/officeDocument/2006/relationships/tags" Target="../tags/tag214.xml"/><Relationship Id="rId16" Type="http://schemas.openxmlformats.org/officeDocument/2006/relationships/tags" Target="../tags/tag213.xml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8" Type="http://schemas.openxmlformats.org/officeDocument/2006/relationships/notesSlide" Target="../notesSlides/notesSlide5.xml"/><Relationship Id="rId87" Type="http://schemas.openxmlformats.org/officeDocument/2006/relationships/slideLayout" Target="../slideLayouts/slideLayout2.xml"/><Relationship Id="rId86" Type="http://schemas.openxmlformats.org/officeDocument/2006/relationships/tags" Target="../tags/tag347.xml"/><Relationship Id="rId85" Type="http://schemas.openxmlformats.org/officeDocument/2006/relationships/tags" Target="../tags/tag346.xml"/><Relationship Id="rId84" Type="http://schemas.openxmlformats.org/officeDocument/2006/relationships/tags" Target="../tags/tag345.xml"/><Relationship Id="rId83" Type="http://schemas.openxmlformats.org/officeDocument/2006/relationships/tags" Target="../tags/tag344.xml"/><Relationship Id="rId82" Type="http://schemas.openxmlformats.org/officeDocument/2006/relationships/tags" Target="../tags/tag343.xml"/><Relationship Id="rId81" Type="http://schemas.openxmlformats.org/officeDocument/2006/relationships/tags" Target="../tags/tag342.xml"/><Relationship Id="rId80" Type="http://schemas.openxmlformats.org/officeDocument/2006/relationships/tags" Target="../tags/tag341.xml"/><Relationship Id="rId8" Type="http://schemas.openxmlformats.org/officeDocument/2006/relationships/tags" Target="../tags/tag272.xml"/><Relationship Id="rId79" Type="http://schemas.openxmlformats.org/officeDocument/2006/relationships/tags" Target="../tags/tag340.xml"/><Relationship Id="rId78" Type="http://schemas.openxmlformats.org/officeDocument/2006/relationships/tags" Target="../tags/tag339.xml"/><Relationship Id="rId77" Type="http://schemas.openxmlformats.org/officeDocument/2006/relationships/tags" Target="../tags/tag338.xml"/><Relationship Id="rId76" Type="http://schemas.openxmlformats.org/officeDocument/2006/relationships/tags" Target="../tags/tag337.xml"/><Relationship Id="rId75" Type="http://schemas.openxmlformats.org/officeDocument/2006/relationships/tags" Target="../tags/tag336.xml"/><Relationship Id="rId74" Type="http://schemas.openxmlformats.org/officeDocument/2006/relationships/tags" Target="../tags/tag335.xml"/><Relationship Id="rId73" Type="http://schemas.openxmlformats.org/officeDocument/2006/relationships/tags" Target="../tags/tag334.xml"/><Relationship Id="rId72" Type="http://schemas.openxmlformats.org/officeDocument/2006/relationships/tags" Target="../tags/tag333.xml"/><Relationship Id="rId71" Type="http://schemas.openxmlformats.org/officeDocument/2006/relationships/tags" Target="../tags/tag332.xml"/><Relationship Id="rId70" Type="http://schemas.openxmlformats.org/officeDocument/2006/relationships/tags" Target="../tags/tag331.xml"/><Relationship Id="rId7" Type="http://schemas.openxmlformats.org/officeDocument/2006/relationships/tags" Target="../tags/tag271.xml"/><Relationship Id="rId69" Type="http://schemas.openxmlformats.org/officeDocument/2006/relationships/tags" Target="../tags/tag330.xml"/><Relationship Id="rId68" Type="http://schemas.openxmlformats.org/officeDocument/2006/relationships/image" Target="../media/image13.png"/><Relationship Id="rId67" Type="http://schemas.openxmlformats.org/officeDocument/2006/relationships/tags" Target="../tags/tag329.xml"/><Relationship Id="rId66" Type="http://schemas.openxmlformats.org/officeDocument/2006/relationships/tags" Target="../tags/tag328.xml"/><Relationship Id="rId65" Type="http://schemas.openxmlformats.org/officeDocument/2006/relationships/tags" Target="../tags/tag327.xml"/><Relationship Id="rId64" Type="http://schemas.openxmlformats.org/officeDocument/2006/relationships/tags" Target="../tags/tag326.xml"/><Relationship Id="rId63" Type="http://schemas.openxmlformats.org/officeDocument/2006/relationships/tags" Target="../tags/tag325.xml"/><Relationship Id="rId62" Type="http://schemas.openxmlformats.org/officeDocument/2006/relationships/image" Target="../media/image12.png"/><Relationship Id="rId61" Type="http://schemas.openxmlformats.org/officeDocument/2006/relationships/tags" Target="../tags/tag324.xml"/><Relationship Id="rId60" Type="http://schemas.openxmlformats.org/officeDocument/2006/relationships/tags" Target="../tags/tag323.xml"/><Relationship Id="rId6" Type="http://schemas.openxmlformats.org/officeDocument/2006/relationships/image" Target="../media/image10.png"/><Relationship Id="rId59" Type="http://schemas.openxmlformats.org/officeDocument/2006/relationships/tags" Target="../tags/tag322.xml"/><Relationship Id="rId58" Type="http://schemas.openxmlformats.org/officeDocument/2006/relationships/tags" Target="../tags/tag321.xml"/><Relationship Id="rId57" Type="http://schemas.openxmlformats.org/officeDocument/2006/relationships/image" Target="../media/image11.png"/><Relationship Id="rId56" Type="http://schemas.openxmlformats.org/officeDocument/2006/relationships/tags" Target="../tags/tag320.xml"/><Relationship Id="rId55" Type="http://schemas.openxmlformats.org/officeDocument/2006/relationships/tags" Target="../tags/tag319.xml"/><Relationship Id="rId54" Type="http://schemas.openxmlformats.org/officeDocument/2006/relationships/tags" Target="../tags/tag318.xml"/><Relationship Id="rId53" Type="http://schemas.openxmlformats.org/officeDocument/2006/relationships/tags" Target="../tags/tag317.xml"/><Relationship Id="rId52" Type="http://schemas.openxmlformats.org/officeDocument/2006/relationships/tags" Target="../tags/tag316.xml"/><Relationship Id="rId51" Type="http://schemas.openxmlformats.org/officeDocument/2006/relationships/tags" Target="../tags/tag315.xml"/><Relationship Id="rId50" Type="http://schemas.openxmlformats.org/officeDocument/2006/relationships/tags" Target="../tags/tag314.xml"/><Relationship Id="rId5" Type="http://schemas.openxmlformats.org/officeDocument/2006/relationships/tags" Target="../tags/tag270.xml"/><Relationship Id="rId49" Type="http://schemas.openxmlformats.org/officeDocument/2006/relationships/tags" Target="../tags/tag313.xml"/><Relationship Id="rId48" Type="http://schemas.openxmlformats.org/officeDocument/2006/relationships/tags" Target="../tags/tag312.xml"/><Relationship Id="rId47" Type="http://schemas.openxmlformats.org/officeDocument/2006/relationships/tags" Target="../tags/tag311.xml"/><Relationship Id="rId46" Type="http://schemas.openxmlformats.org/officeDocument/2006/relationships/tags" Target="../tags/tag310.xml"/><Relationship Id="rId45" Type="http://schemas.openxmlformats.org/officeDocument/2006/relationships/tags" Target="../tags/tag309.xml"/><Relationship Id="rId44" Type="http://schemas.openxmlformats.org/officeDocument/2006/relationships/tags" Target="../tags/tag308.xml"/><Relationship Id="rId43" Type="http://schemas.openxmlformats.org/officeDocument/2006/relationships/tags" Target="../tags/tag307.xml"/><Relationship Id="rId42" Type="http://schemas.openxmlformats.org/officeDocument/2006/relationships/tags" Target="../tags/tag306.xml"/><Relationship Id="rId41" Type="http://schemas.openxmlformats.org/officeDocument/2006/relationships/tags" Target="../tags/tag305.xml"/><Relationship Id="rId40" Type="http://schemas.openxmlformats.org/officeDocument/2006/relationships/tags" Target="../tags/tag304.xml"/><Relationship Id="rId4" Type="http://schemas.openxmlformats.org/officeDocument/2006/relationships/chart" Target="../charts/chart9.xml"/><Relationship Id="rId39" Type="http://schemas.openxmlformats.org/officeDocument/2006/relationships/tags" Target="../tags/tag303.xml"/><Relationship Id="rId38" Type="http://schemas.openxmlformats.org/officeDocument/2006/relationships/tags" Target="../tags/tag302.xml"/><Relationship Id="rId37" Type="http://schemas.openxmlformats.org/officeDocument/2006/relationships/tags" Target="../tags/tag301.xml"/><Relationship Id="rId36" Type="http://schemas.openxmlformats.org/officeDocument/2006/relationships/tags" Target="../tags/tag300.xml"/><Relationship Id="rId35" Type="http://schemas.openxmlformats.org/officeDocument/2006/relationships/tags" Target="../tags/tag299.xml"/><Relationship Id="rId34" Type="http://schemas.openxmlformats.org/officeDocument/2006/relationships/tags" Target="../tags/tag298.xml"/><Relationship Id="rId33" Type="http://schemas.openxmlformats.org/officeDocument/2006/relationships/tags" Target="../tags/tag297.xml"/><Relationship Id="rId32" Type="http://schemas.openxmlformats.org/officeDocument/2006/relationships/tags" Target="../tags/tag296.xml"/><Relationship Id="rId31" Type="http://schemas.openxmlformats.org/officeDocument/2006/relationships/tags" Target="../tags/tag295.xml"/><Relationship Id="rId30" Type="http://schemas.openxmlformats.org/officeDocument/2006/relationships/tags" Target="../tags/tag294.xml"/><Relationship Id="rId3" Type="http://schemas.openxmlformats.org/officeDocument/2006/relationships/chart" Target="../charts/chart8.xml"/><Relationship Id="rId29" Type="http://schemas.openxmlformats.org/officeDocument/2006/relationships/tags" Target="../tags/tag293.xml"/><Relationship Id="rId28" Type="http://schemas.openxmlformats.org/officeDocument/2006/relationships/tags" Target="../tags/tag292.xml"/><Relationship Id="rId27" Type="http://schemas.openxmlformats.org/officeDocument/2006/relationships/tags" Target="../tags/tag291.xml"/><Relationship Id="rId26" Type="http://schemas.openxmlformats.org/officeDocument/2006/relationships/tags" Target="../tags/tag290.xml"/><Relationship Id="rId25" Type="http://schemas.openxmlformats.org/officeDocument/2006/relationships/tags" Target="../tags/tag289.xml"/><Relationship Id="rId24" Type="http://schemas.openxmlformats.org/officeDocument/2006/relationships/tags" Target="../tags/tag288.xml"/><Relationship Id="rId23" Type="http://schemas.openxmlformats.org/officeDocument/2006/relationships/tags" Target="../tags/tag287.xml"/><Relationship Id="rId22" Type="http://schemas.openxmlformats.org/officeDocument/2006/relationships/tags" Target="../tags/tag286.xml"/><Relationship Id="rId21" Type="http://schemas.openxmlformats.org/officeDocument/2006/relationships/tags" Target="../tags/tag285.xml"/><Relationship Id="rId20" Type="http://schemas.openxmlformats.org/officeDocument/2006/relationships/tags" Target="../tags/tag284.xml"/><Relationship Id="rId2" Type="http://schemas.openxmlformats.org/officeDocument/2006/relationships/chart" Target="../charts/chart7.xml"/><Relationship Id="rId19" Type="http://schemas.openxmlformats.org/officeDocument/2006/relationships/tags" Target="../tags/tag283.xml"/><Relationship Id="rId18" Type="http://schemas.openxmlformats.org/officeDocument/2006/relationships/tags" Target="../tags/tag282.xml"/><Relationship Id="rId17" Type="http://schemas.openxmlformats.org/officeDocument/2006/relationships/tags" Target="../tags/tag281.xml"/><Relationship Id="rId16" Type="http://schemas.openxmlformats.org/officeDocument/2006/relationships/tags" Target="../tags/tag280.xml"/><Relationship Id="rId15" Type="http://schemas.openxmlformats.org/officeDocument/2006/relationships/tags" Target="../tags/tag279.xml"/><Relationship Id="rId14" Type="http://schemas.openxmlformats.org/officeDocument/2006/relationships/tags" Target="../tags/tag278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96" Type="http://schemas.openxmlformats.org/officeDocument/2006/relationships/notesSlide" Target="../notesSlides/notesSlide6.xml"/><Relationship Id="rId95" Type="http://schemas.openxmlformats.org/officeDocument/2006/relationships/slideLayout" Target="../slideLayouts/slideLayout2.xml"/><Relationship Id="rId94" Type="http://schemas.openxmlformats.org/officeDocument/2006/relationships/tags" Target="../tags/tag432.xml"/><Relationship Id="rId93" Type="http://schemas.openxmlformats.org/officeDocument/2006/relationships/tags" Target="../tags/tag431.xml"/><Relationship Id="rId92" Type="http://schemas.openxmlformats.org/officeDocument/2006/relationships/tags" Target="../tags/tag430.xml"/><Relationship Id="rId91" Type="http://schemas.openxmlformats.org/officeDocument/2006/relationships/tags" Target="../tags/tag429.xml"/><Relationship Id="rId90" Type="http://schemas.openxmlformats.org/officeDocument/2006/relationships/tags" Target="../tags/tag428.xml"/><Relationship Id="rId9" Type="http://schemas.openxmlformats.org/officeDocument/2006/relationships/tags" Target="../tags/tag350.xml"/><Relationship Id="rId89" Type="http://schemas.openxmlformats.org/officeDocument/2006/relationships/tags" Target="../tags/tag427.xml"/><Relationship Id="rId88" Type="http://schemas.openxmlformats.org/officeDocument/2006/relationships/tags" Target="../tags/tag426.xml"/><Relationship Id="rId87" Type="http://schemas.openxmlformats.org/officeDocument/2006/relationships/tags" Target="../tags/tag425.xml"/><Relationship Id="rId86" Type="http://schemas.openxmlformats.org/officeDocument/2006/relationships/tags" Target="../tags/tag424.xml"/><Relationship Id="rId85" Type="http://schemas.openxmlformats.org/officeDocument/2006/relationships/tags" Target="../tags/tag423.xml"/><Relationship Id="rId84" Type="http://schemas.openxmlformats.org/officeDocument/2006/relationships/tags" Target="../tags/tag422.xml"/><Relationship Id="rId83" Type="http://schemas.openxmlformats.org/officeDocument/2006/relationships/tags" Target="../tags/tag421.xml"/><Relationship Id="rId82" Type="http://schemas.openxmlformats.org/officeDocument/2006/relationships/tags" Target="../tags/tag420.xml"/><Relationship Id="rId81" Type="http://schemas.openxmlformats.org/officeDocument/2006/relationships/tags" Target="../tags/tag419.xml"/><Relationship Id="rId80" Type="http://schemas.openxmlformats.org/officeDocument/2006/relationships/tags" Target="../tags/tag418.xml"/><Relationship Id="rId8" Type="http://schemas.openxmlformats.org/officeDocument/2006/relationships/tags" Target="../tags/tag349.xml"/><Relationship Id="rId79" Type="http://schemas.openxmlformats.org/officeDocument/2006/relationships/tags" Target="../tags/tag417.xml"/><Relationship Id="rId78" Type="http://schemas.openxmlformats.org/officeDocument/2006/relationships/tags" Target="../tags/tag416.xml"/><Relationship Id="rId77" Type="http://schemas.openxmlformats.org/officeDocument/2006/relationships/tags" Target="../tags/tag415.xml"/><Relationship Id="rId76" Type="http://schemas.openxmlformats.org/officeDocument/2006/relationships/image" Target="../media/image13.png"/><Relationship Id="rId75" Type="http://schemas.openxmlformats.org/officeDocument/2006/relationships/tags" Target="../tags/tag414.xml"/><Relationship Id="rId74" Type="http://schemas.openxmlformats.org/officeDocument/2006/relationships/tags" Target="../tags/tag413.xml"/><Relationship Id="rId73" Type="http://schemas.openxmlformats.org/officeDocument/2006/relationships/tags" Target="../tags/tag412.xml"/><Relationship Id="rId72" Type="http://schemas.openxmlformats.org/officeDocument/2006/relationships/tags" Target="../tags/tag411.xml"/><Relationship Id="rId71" Type="http://schemas.openxmlformats.org/officeDocument/2006/relationships/tags" Target="../tags/tag410.xml"/><Relationship Id="rId70" Type="http://schemas.openxmlformats.org/officeDocument/2006/relationships/image" Target="../media/image12.png"/><Relationship Id="rId7" Type="http://schemas.openxmlformats.org/officeDocument/2006/relationships/image" Target="../media/image10.png"/><Relationship Id="rId69" Type="http://schemas.openxmlformats.org/officeDocument/2006/relationships/tags" Target="../tags/tag409.xml"/><Relationship Id="rId68" Type="http://schemas.openxmlformats.org/officeDocument/2006/relationships/tags" Target="../tags/tag408.xml"/><Relationship Id="rId67" Type="http://schemas.openxmlformats.org/officeDocument/2006/relationships/tags" Target="../tags/tag407.xml"/><Relationship Id="rId66" Type="http://schemas.openxmlformats.org/officeDocument/2006/relationships/tags" Target="../tags/tag406.xml"/><Relationship Id="rId65" Type="http://schemas.openxmlformats.org/officeDocument/2006/relationships/image" Target="../media/image11.png"/><Relationship Id="rId64" Type="http://schemas.openxmlformats.org/officeDocument/2006/relationships/tags" Target="../tags/tag405.xml"/><Relationship Id="rId63" Type="http://schemas.openxmlformats.org/officeDocument/2006/relationships/tags" Target="../tags/tag404.xml"/><Relationship Id="rId62" Type="http://schemas.openxmlformats.org/officeDocument/2006/relationships/tags" Target="../tags/tag403.xml"/><Relationship Id="rId61" Type="http://schemas.openxmlformats.org/officeDocument/2006/relationships/tags" Target="../tags/tag402.xml"/><Relationship Id="rId60" Type="http://schemas.openxmlformats.org/officeDocument/2006/relationships/tags" Target="../tags/tag401.xml"/><Relationship Id="rId6" Type="http://schemas.openxmlformats.org/officeDocument/2006/relationships/tags" Target="../tags/tag348.xml"/><Relationship Id="rId59" Type="http://schemas.openxmlformats.org/officeDocument/2006/relationships/tags" Target="../tags/tag400.xml"/><Relationship Id="rId58" Type="http://schemas.openxmlformats.org/officeDocument/2006/relationships/tags" Target="../tags/tag399.xml"/><Relationship Id="rId57" Type="http://schemas.openxmlformats.org/officeDocument/2006/relationships/tags" Target="../tags/tag398.xml"/><Relationship Id="rId56" Type="http://schemas.openxmlformats.org/officeDocument/2006/relationships/tags" Target="../tags/tag397.xml"/><Relationship Id="rId55" Type="http://schemas.openxmlformats.org/officeDocument/2006/relationships/tags" Target="../tags/tag396.xml"/><Relationship Id="rId54" Type="http://schemas.openxmlformats.org/officeDocument/2006/relationships/tags" Target="../tags/tag395.xml"/><Relationship Id="rId53" Type="http://schemas.openxmlformats.org/officeDocument/2006/relationships/tags" Target="../tags/tag394.xml"/><Relationship Id="rId52" Type="http://schemas.openxmlformats.org/officeDocument/2006/relationships/tags" Target="../tags/tag393.xml"/><Relationship Id="rId51" Type="http://schemas.openxmlformats.org/officeDocument/2006/relationships/tags" Target="../tags/tag392.xml"/><Relationship Id="rId50" Type="http://schemas.openxmlformats.org/officeDocument/2006/relationships/tags" Target="../tags/tag391.xml"/><Relationship Id="rId5" Type="http://schemas.openxmlformats.org/officeDocument/2006/relationships/chart" Target="../charts/chart14.xml"/><Relationship Id="rId49" Type="http://schemas.openxmlformats.org/officeDocument/2006/relationships/tags" Target="../tags/tag390.xml"/><Relationship Id="rId48" Type="http://schemas.openxmlformats.org/officeDocument/2006/relationships/tags" Target="../tags/tag389.xml"/><Relationship Id="rId47" Type="http://schemas.openxmlformats.org/officeDocument/2006/relationships/tags" Target="../tags/tag388.xml"/><Relationship Id="rId46" Type="http://schemas.openxmlformats.org/officeDocument/2006/relationships/tags" Target="../tags/tag387.xml"/><Relationship Id="rId45" Type="http://schemas.openxmlformats.org/officeDocument/2006/relationships/tags" Target="../tags/tag386.xml"/><Relationship Id="rId44" Type="http://schemas.openxmlformats.org/officeDocument/2006/relationships/tags" Target="../tags/tag385.xml"/><Relationship Id="rId43" Type="http://schemas.openxmlformats.org/officeDocument/2006/relationships/tags" Target="../tags/tag384.xml"/><Relationship Id="rId42" Type="http://schemas.openxmlformats.org/officeDocument/2006/relationships/tags" Target="../tags/tag383.xml"/><Relationship Id="rId41" Type="http://schemas.openxmlformats.org/officeDocument/2006/relationships/tags" Target="../tags/tag382.xml"/><Relationship Id="rId40" Type="http://schemas.openxmlformats.org/officeDocument/2006/relationships/tags" Target="../tags/tag381.xml"/><Relationship Id="rId4" Type="http://schemas.openxmlformats.org/officeDocument/2006/relationships/chart" Target="../charts/chart13.xml"/><Relationship Id="rId39" Type="http://schemas.openxmlformats.org/officeDocument/2006/relationships/tags" Target="../tags/tag380.xml"/><Relationship Id="rId38" Type="http://schemas.openxmlformats.org/officeDocument/2006/relationships/tags" Target="../tags/tag379.xml"/><Relationship Id="rId37" Type="http://schemas.openxmlformats.org/officeDocument/2006/relationships/tags" Target="../tags/tag378.xml"/><Relationship Id="rId36" Type="http://schemas.openxmlformats.org/officeDocument/2006/relationships/tags" Target="../tags/tag377.xml"/><Relationship Id="rId35" Type="http://schemas.openxmlformats.org/officeDocument/2006/relationships/tags" Target="../tags/tag376.xml"/><Relationship Id="rId34" Type="http://schemas.openxmlformats.org/officeDocument/2006/relationships/tags" Target="../tags/tag375.xml"/><Relationship Id="rId33" Type="http://schemas.openxmlformats.org/officeDocument/2006/relationships/tags" Target="../tags/tag374.xml"/><Relationship Id="rId32" Type="http://schemas.openxmlformats.org/officeDocument/2006/relationships/tags" Target="../tags/tag373.xml"/><Relationship Id="rId31" Type="http://schemas.openxmlformats.org/officeDocument/2006/relationships/tags" Target="../tags/tag372.xml"/><Relationship Id="rId30" Type="http://schemas.openxmlformats.org/officeDocument/2006/relationships/tags" Target="../tags/tag371.xml"/><Relationship Id="rId3" Type="http://schemas.openxmlformats.org/officeDocument/2006/relationships/chart" Target="../charts/chart12.xml"/><Relationship Id="rId29" Type="http://schemas.openxmlformats.org/officeDocument/2006/relationships/tags" Target="../tags/tag370.xml"/><Relationship Id="rId28" Type="http://schemas.openxmlformats.org/officeDocument/2006/relationships/tags" Target="../tags/tag369.xml"/><Relationship Id="rId27" Type="http://schemas.openxmlformats.org/officeDocument/2006/relationships/tags" Target="../tags/tag368.xml"/><Relationship Id="rId26" Type="http://schemas.openxmlformats.org/officeDocument/2006/relationships/tags" Target="../tags/tag367.xml"/><Relationship Id="rId25" Type="http://schemas.openxmlformats.org/officeDocument/2006/relationships/tags" Target="../tags/tag366.xml"/><Relationship Id="rId24" Type="http://schemas.openxmlformats.org/officeDocument/2006/relationships/tags" Target="../tags/tag365.xml"/><Relationship Id="rId23" Type="http://schemas.openxmlformats.org/officeDocument/2006/relationships/tags" Target="../tags/tag364.xml"/><Relationship Id="rId22" Type="http://schemas.openxmlformats.org/officeDocument/2006/relationships/tags" Target="../tags/tag363.xml"/><Relationship Id="rId21" Type="http://schemas.openxmlformats.org/officeDocument/2006/relationships/tags" Target="../tags/tag362.xml"/><Relationship Id="rId20" Type="http://schemas.openxmlformats.org/officeDocument/2006/relationships/tags" Target="../tags/tag361.xml"/><Relationship Id="rId2" Type="http://schemas.openxmlformats.org/officeDocument/2006/relationships/chart" Target="../charts/chart11.xml"/><Relationship Id="rId19" Type="http://schemas.openxmlformats.org/officeDocument/2006/relationships/tags" Target="../tags/tag360.xml"/><Relationship Id="rId18" Type="http://schemas.openxmlformats.org/officeDocument/2006/relationships/tags" Target="../tags/tag359.xml"/><Relationship Id="rId17" Type="http://schemas.openxmlformats.org/officeDocument/2006/relationships/tags" Target="../tags/tag358.xml"/><Relationship Id="rId16" Type="http://schemas.openxmlformats.org/officeDocument/2006/relationships/tags" Target="../tags/tag357.xml"/><Relationship Id="rId15" Type="http://schemas.openxmlformats.org/officeDocument/2006/relationships/tags" Target="../tags/tag356.xml"/><Relationship Id="rId14" Type="http://schemas.openxmlformats.org/officeDocument/2006/relationships/tags" Target="../tags/tag355.xml"/><Relationship Id="rId13" Type="http://schemas.openxmlformats.org/officeDocument/2006/relationships/tags" Target="../tags/tag354.xml"/><Relationship Id="rId12" Type="http://schemas.openxmlformats.org/officeDocument/2006/relationships/tags" Target="../tags/tag353.xml"/><Relationship Id="rId11" Type="http://schemas.openxmlformats.org/officeDocument/2006/relationships/tags" Target="../tags/tag352.xml"/><Relationship Id="rId10" Type="http://schemas.openxmlformats.org/officeDocument/2006/relationships/tags" Target="../tags/tag351.xml"/><Relationship Id="rId1" Type="http://schemas.openxmlformats.org/officeDocument/2006/relationships/chart" Target="../charts/chart10.xml"/></Relationships>
</file>

<file path=ppt/slides/_rels/slide14.xml.rels><?xml version="1.0" encoding="UTF-8" standalone="yes"?>
<Relationships xmlns="http://schemas.openxmlformats.org/package/2006/relationships"><Relationship Id="rId99" Type="http://schemas.openxmlformats.org/officeDocument/2006/relationships/tags" Target="../tags/tag520.xml"/><Relationship Id="rId98" Type="http://schemas.openxmlformats.org/officeDocument/2006/relationships/tags" Target="../tags/tag519.xml"/><Relationship Id="rId97" Type="http://schemas.openxmlformats.org/officeDocument/2006/relationships/tags" Target="../tags/tag518.xml"/><Relationship Id="rId96" Type="http://schemas.openxmlformats.org/officeDocument/2006/relationships/tags" Target="../tags/tag517.xml"/><Relationship Id="rId95" Type="http://schemas.openxmlformats.org/officeDocument/2006/relationships/tags" Target="../tags/tag516.xml"/><Relationship Id="rId94" Type="http://schemas.openxmlformats.org/officeDocument/2006/relationships/tags" Target="../tags/tag515.xml"/><Relationship Id="rId93" Type="http://schemas.openxmlformats.org/officeDocument/2006/relationships/tags" Target="../tags/tag514.xml"/><Relationship Id="rId92" Type="http://schemas.openxmlformats.org/officeDocument/2006/relationships/tags" Target="../tags/tag513.xml"/><Relationship Id="rId91" Type="http://schemas.openxmlformats.org/officeDocument/2006/relationships/tags" Target="../tags/tag512.xml"/><Relationship Id="rId90" Type="http://schemas.openxmlformats.org/officeDocument/2006/relationships/tags" Target="../tags/tag511.xml"/><Relationship Id="rId9" Type="http://schemas.openxmlformats.org/officeDocument/2006/relationships/chart" Target="../charts/chart23.xml"/><Relationship Id="rId89" Type="http://schemas.openxmlformats.org/officeDocument/2006/relationships/tags" Target="../tags/tag510.xml"/><Relationship Id="rId88" Type="http://schemas.openxmlformats.org/officeDocument/2006/relationships/tags" Target="../tags/tag509.xml"/><Relationship Id="rId87" Type="http://schemas.openxmlformats.org/officeDocument/2006/relationships/tags" Target="../tags/tag508.xml"/><Relationship Id="rId86" Type="http://schemas.openxmlformats.org/officeDocument/2006/relationships/tags" Target="../tags/tag507.xml"/><Relationship Id="rId85" Type="http://schemas.openxmlformats.org/officeDocument/2006/relationships/tags" Target="../tags/tag506.xml"/><Relationship Id="rId84" Type="http://schemas.openxmlformats.org/officeDocument/2006/relationships/tags" Target="../tags/tag505.xml"/><Relationship Id="rId83" Type="http://schemas.openxmlformats.org/officeDocument/2006/relationships/tags" Target="../tags/tag504.xml"/><Relationship Id="rId82" Type="http://schemas.openxmlformats.org/officeDocument/2006/relationships/tags" Target="../tags/tag503.xml"/><Relationship Id="rId81" Type="http://schemas.openxmlformats.org/officeDocument/2006/relationships/tags" Target="../tags/tag502.xml"/><Relationship Id="rId80" Type="http://schemas.openxmlformats.org/officeDocument/2006/relationships/tags" Target="../tags/tag501.xml"/><Relationship Id="rId8" Type="http://schemas.openxmlformats.org/officeDocument/2006/relationships/chart" Target="../charts/chart22.xml"/><Relationship Id="rId79" Type="http://schemas.openxmlformats.org/officeDocument/2006/relationships/tags" Target="../tags/tag500.xml"/><Relationship Id="rId78" Type="http://schemas.openxmlformats.org/officeDocument/2006/relationships/tags" Target="../tags/tag499.xml"/><Relationship Id="rId77" Type="http://schemas.openxmlformats.org/officeDocument/2006/relationships/tags" Target="../tags/tag498.xml"/><Relationship Id="rId76" Type="http://schemas.openxmlformats.org/officeDocument/2006/relationships/tags" Target="../tags/tag497.xml"/><Relationship Id="rId75" Type="http://schemas.openxmlformats.org/officeDocument/2006/relationships/tags" Target="../tags/tag496.xml"/><Relationship Id="rId74" Type="http://schemas.openxmlformats.org/officeDocument/2006/relationships/tags" Target="../tags/tag495.xml"/><Relationship Id="rId73" Type="http://schemas.openxmlformats.org/officeDocument/2006/relationships/tags" Target="../tags/tag494.xml"/><Relationship Id="rId72" Type="http://schemas.openxmlformats.org/officeDocument/2006/relationships/tags" Target="../tags/tag493.xml"/><Relationship Id="rId71" Type="http://schemas.openxmlformats.org/officeDocument/2006/relationships/tags" Target="../tags/tag492.xml"/><Relationship Id="rId70" Type="http://schemas.openxmlformats.org/officeDocument/2006/relationships/tags" Target="../tags/tag491.xml"/><Relationship Id="rId7" Type="http://schemas.openxmlformats.org/officeDocument/2006/relationships/chart" Target="../charts/chart21.xml"/><Relationship Id="rId69" Type="http://schemas.openxmlformats.org/officeDocument/2006/relationships/tags" Target="../tags/tag490.xml"/><Relationship Id="rId68" Type="http://schemas.openxmlformats.org/officeDocument/2006/relationships/tags" Target="../tags/tag489.xml"/><Relationship Id="rId67" Type="http://schemas.openxmlformats.org/officeDocument/2006/relationships/tags" Target="../tags/tag488.xml"/><Relationship Id="rId66" Type="http://schemas.openxmlformats.org/officeDocument/2006/relationships/tags" Target="../tags/tag487.xml"/><Relationship Id="rId65" Type="http://schemas.openxmlformats.org/officeDocument/2006/relationships/tags" Target="../tags/tag486.xml"/><Relationship Id="rId64" Type="http://schemas.openxmlformats.org/officeDocument/2006/relationships/tags" Target="../tags/tag485.xml"/><Relationship Id="rId63" Type="http://schemas.openxmlformats.org/officeDocument/2006/relationships/tags" Target="../tags/tag484.xml"/><Relationship Id="rId62" Type="http://schemas.openxmlformats.org/officeDocument/2006/relationships/tags" Target="../tags/tag483.xml"/><Relationship Id="rId61" Type="http://schemas.openxmlformats.org/officeDocument/2006/relationships/tags" Target="../tags/tag482.xml"/><Relationship Id="rId60" Type="http://schemas.openxmlformats.org/officeDocument/2006/relationships/tags" Target="../tags/tag481.xml"/><Relationship Id="rId6" Type="http://schemas.openxmlformats.org/officeDocument/2006/relationships/chart" Target="../charts/chart20.xml"/><Relationship Id="rId59" Type="http://schemas.openxmlformats.org/officeDocument/2006/relationships/tags" Target="../tags/tag480.xml"/><Relationship Id="rId58" Type="http://schemas.openxmlformats.org/officeDocument/2006/relationships/tags" Target="../tags/tag479.xml"/><Relationship Id="rId57" Type="http://schemas.openxmlformats.org/officeDocument/2006/relationships/tags" Target="../tags/tag478.xml"/><Relationship Id="rId56" Type="http://schemas.openxmlformats.org/officeDocument/2006/relationships/tags" Target="../tags/tag477.xml"/><Relationship Id="rId55" Type="http://schemas.openxmlformats.org/officeDocument/2006/relationships/tags" Target="../tags/tag476.xml"/><Relationship Id="rId54" Type="http://schemas.openxmlformats.org/officeDocument/2006/relationships/tags" Target="../tags/tag475.xml"/><Relationship Id="rId53" Type="http://schemas.openxmlformats.org/officeDocument/2006/relationships/tags" Target="../tags/tag474.xml"/><Relationship Id="rId52" Type="http://schemas.openxmlformats.org/officeDocument/2006/relationships/tags" Target="../tags/tag473.xml"/><Relationship Id="rId51" Type="http://schemas.openxmlformats.org/officeDocument/2006/relationships/tags" Target="../tags/tag472.xml"/><Relationship Id="rId50" Type="http://schemas.openxmlformats.org/officeDocument/2006/relationships/tags" Target="../tags/tag471.xml"/><Relationship Id="rId5" Type="http://schemas.openxmlformats.org/officeDocument/2006/relationships/chart" Target="../charts/chart19.xml"/><Relationship Id="rId49" Type="http://schemas.openxmlformats.org/officeDocument/2006/relationships/tags" Target="../tags/tag470.xml"/><Relationship Id="rId48" Type="http://schemas.openxmlformats.org/officeDocument/2006/relationships/tags" Target="../tags/tag469.xml"/><Relationship Id="rId47" Type="http://schemas.openxmlformats.org/officeDocument/2006/relationships/tags" Target="../tags/tag468.xml"/><Relationship Id="rId46" Type="http://schemas.openxmlformats.org/officeDocument/2006/relationships/tags" Target="../tags/tag467.xml"/><Relationship Id="rId45" Type="http://schemas.openxmlformats.org/officeDocument/2006/relationships/tags" Target="../tags/tag466.xml"/><Relationship Id="rId44" Type="http://schemas.openxmlformats.org/officeDocument/2006/relationships/tags" Target="../tags/tag465.xml"/><Relationship Id="rId43" Type="http://schemas.openxmlformats.org/officeDocument/2006/relationships/tags" Target="../tags/tag464.xml"/><Relationship Id="rId42" Type="http://schemas.openxmlformats.org/officeDocument/2006/relationships/tags" Target="../tags/tag463.xml"/><Relationship Id="rId41" Type="http://schemas.openxmlformats.org/officeDocument/2006/relationships/tags" Target="../tags/tag462.xml"/><Relationship Id="rId40" Type="http://schemas.openxmlformats.org/officeDocument/2006/relationships/tags" Target="../tags/tag461.xml"/><Relationship Id="rId4" Type="http://schemas.openxmlformats.org/officeDocument/2006/relationships/chart" Target="../charts/chart18.xml"/><Relationship Id="rId39" Type="http://schemas.openxmlformats.org/officeDocument/2006/relationships/tags" Target="../tags/tag460.xml"/><Relationship Id="rId38" Type="http://schemas.openxmlformats.org/officeDocument/2006/relationships/tags" Target="../tags/tag459.xml"/><Relationship Id="rId37" Type="http://schemas.openxmlformats.org/officeDocument/2006/relationships/tags" Target="../tags/tag458.xml"/><Relationship Id="rId36" Type="http://schemas.openxmlformats.org/officeDocument/2006/relationships/tags" Target="../tags/tag457.xml"/><Relationship Id="rId35" Type="http://schemas.openxmlformats.org/officeDocument/2006/relationships/tags" Target="../tags/tag456.xml"/><Relationship Id="rId34" Type="http://schemas.openxmlformats.org/officeDocument/2006/relationships/tags" Target="../tags/tag455.xml"/><Relationship Id="rId33" Type="http://schemas.openxmlformats.org/officeDocument/2006/relationships/tags" Target="../tags/tag454.xml"/><Relationship Id="rId32" Type="http://schemas.openxmlformats.org/officeDocument/2006/relationships/tags" Target="../tags/tag453.xml"/><Relationship Id="rId31" Type="http://schemas.openxmlformats.org/officeDocument/2006/relationships/tags" Target="../tags/tag452.xml"/><Relationship Id="rId30" Type="http://schemas.openxmlformats.org/officeDocument/2006/relationships/tags" Target="../tags/tag451.xml"/><Relationship Id="rId3" Type="http://schemas.openxmlformats.org/officeDocument/2006/relationships/chart" Target="../charts/chart17.xml"/><Relationship Id="rId29" Type="http://schemas.openxmlformats.org/officeDocument/2006/relationships/tags" Target="../tags/tag450.xml"/><Relationship Id="rId28" Type="http://schemas.openxmlformats.org/officeDocument/2006/relationships/tags" Target="../tags/tag449.xml"/><Relationship Id="rId27" Type="http://schemas.openxmlformats.org/officeDocument/2006/relationships/tags" Target="../tags/tag448.xml"/><Relationship Id="rId26" Type="http://schemas.openxmlformats.org/officeDocument/2006/relationships/tags" Target="../tags/tag447.xml"/><Relationship Id="rId25" Type="http://schemas.openxmlformats.org/officeDocument/2006/relationships/tags" Target="../tags/tag446.xml"/><Relationship Id="rId24" Type="http://schemas.openxmlformats.org/officeDocument/2006/relationships/tags" Target="../tags/tag445.xml"/><Relationship Id="rId23" Type="http://schemas.openxmlformats.org/officeDocument/2006/relationships/tags" Target="../tags/tag444.xml"/><Relationship Id="rId22" Type="http://schemas.openxmlformats.org/officeDocument/2006/relationships/tags" Target="../tags/tag443.xml"/><Relationship Id="rId21" Type="http://schemas.openxmlformats.org/officeDocument/2006/relationships/tags" Target="../tags/tag442.xml"/><Relationship Id="rId20" Type="http://schemas.openxmlformats.org/officeDocument/2006/relationships/tags" Target="../tags/tag441.xml"/><Relationship Id="rId2" Type="http://schemas.openxmlformats.org/officeDocument/2006/relationships/chart" Target="../charts/chart16.xml"/><Relationship Id="rId19" Type="http://schemas.openxmlformats.org/officeDocument/2006/relationships/tags" Target="../tags/tag440.xml"/><Relationship Id="rId18" Type="http://schemas.openxmlformats.org/officeDocument/2006/relationships/tags" Target="../tags/tag439.xml"/><Relationship Id="rId17" Type="http://schemas.openxmlformats.org/officeDocument/2006/relationships/tags" Target="../tags/tag438.xml"/><Relationship Id="rId16" Type="http://schemas.openxmlformats.org/officeDocument/2006/relationships/tags" Target="../tags/tag437.xml"/><Relationship Id="rId151" Type="http://schemas.openxmlformats.org/officeDocument/2006/relationships/notesSlide" Target="../notesSlides/notesSlide7.xml"/><Relationship Id="rId150" Type="http://schemas.openxmlformats.org/officeDocument/2006/relationships/slideLayout" Target="../slideLayouts/slideLayout2.xml"/><Relationship Id="rId15" Type="http://schemas.openxmlformats.org/officeDocument/2006/relationships/tags" Target="../tags/tag436.xml"/><Relationship Id="rId149" Type="http://schemas.openxmlformats.org/officeDocument/2006/relationships/tags" Target="../tags/tag567.xml"/><Relationship Id="rId148" Type="http://schemas.openxmlformats.org/officeDocument/2006/relationships/tags" Target="../tags/tag566.xml"/><Relationship Id="rId147" Type="http://schemas.openxmlformats.org/officeDocument/2006/relationships/tags" Target="../tags/tag565.xml"/><Relationship Id="rId146" Type="http://schemas.openxmlformats.org/officeDocument/2006/relationships/tags" Target="../tags/tag564.xml"/><Relationship Id="rId145" Type="http://schemas.openxmlformats.org/officeDocument/2006/relationships/tags" Target="../tags/tag563.xml"/><Relationship Id="rId144" Type="http://schemas.openxmlformats.org/officeDocument/2006/relationships/tags" Target="../tags/tag562.xml"/><Relationship Id="rId143" Type="http://schemas.openxmlformats.org/officeDocument/2006/relationships/tags" Target="../tags/tag561.xml"/><Relationship Id="rId142" Type="http://schemas.openxmlformats.org/officeDocument/2006/relationships/tags" Target="../tags/tag560.xml"/><Relationship Id="rId141" Type="http://schemas.openxmlformats.org/officeDocument/2006/relationships/tags" Target="../tags/tag559.xml"/><Relationship Id="rId140" Type="http://schemas.openxmlformats.org/officeDocument/2006/relationships/tags" Target="../tags/tag558.xml"/><Relationship Id="rId14" Type="http://schemas.openxmlformats.org/officeDocument/2006/relationships/tags" Target="../tags/tag435.xml"/><Relationship Id="rId139" Type="http://schemas.openxmlformats.org/officeDocument/2006/relationships/tags" Target="../tags/tag557.xml"/><Relationship Id="rId138" Type="http://schemas.openxmlformats.org/officeDocument/2006/relationships/tags" Target="../tags/tag556.xml"/><Relationship Id="rId137" Type="http://schemas.openxmlformats.org/officeDocument/2006/relationships/tags" Target="../tags/tag555.xml"/><Relationship Id="rId136" Type="http://schemas.openxmlformats.org/officeDocument/2006/relationships/tags" Target="../tags/tag554.xml"/><Relationship Id="rId135" Type="http://schemas.openxmlformats.org/officeDocument/2006/relationships/tags" Target="../tags/tag553.xml"/><Relationship Id="rId134" Type="http://schemas.openxmlformats.org/officeDocument/2006/relationships/tags" Target="../tags/tag552.xml"/><Relationship Id="rId133" Type="http://schemas.openxmlformats.org/officeDocument/2006/relationships/tags" Target="../tags/tag551.xml"/><Relationship Id="rId132" Type="http://schemas.openxmlformats.org/officeDocument/2006/relationships/tags" Target="../tags/tag550.xml"/><Relationship Id="rId131" Type="http://schemas.openxmlformats.org/officeDocument/2006/relationships/image" Target="../media/image13.png"/><Relationship Id="rId130" Type="http://schemas.openxmlformats.org/officeDocument/2006/relationships/tags" Target="../tags/tag549.xml"/><Relationship Id="rId13" Type="http://schemas.openxmlformats.org/officeDocument/2006/relationships/tags" Target="../tags/tag434.xml"/><Relationship Id="rId129" Type="http://schemas.openxmlformats.org/officeDocument/2006/relationships/tags" Target="../tags/tag548.xml"/><Relationship Id="rId128" Type="http://schemas.openxmlformats.org/officeDocument/2006/relationships/tags" Target="../tags/tag547.xml"/><Relationship Id="rId127" Type="http://schemas.openxmlformats.org/officeDocument/2006/relationships/tags" Target="../tags/tag546.xml"/><Relationship Id="rId126" Type="http://schemas.openxmlformats.org/officeDocument/2006/relationships/tags" Target="../tags/tag545.xml"/><Relationship Id="rId125" Type="http://schemas.openxmlformats.org/officeDocument/2006/relationships/image" Target="../media/image12.png"/><Relationship Id="rId124" Type="http://schemas.openxmlformats.org/officeDocument/2006/relationships/tags" Target="../tags/tag544.xml"/><Relationship Id="rId123" Type="http://schemas.openxmlformats.org/officeDocument/2006/relationships/tags" Target="../tags/tag543.xml"/><Relationship Id="rId122" Type="http://schemas.openxmlformats.org/officeDocument/2006/relationships/tags" Target="../tags/tag542.xml"/><Relationship Id="rId121" Type="http://schemas.openxmlformats.org/officeDocument/2006/relationships/tags" Target="../tags/tag541.xml"/><Relationship Id="rId120" Type="http://schemas.openxmlformats.org/officeDocument/2006/relationships/image" Target="../media/image11.png"/><Relationship Id="rId12" Type="http://schemas.openxmlformats.org/officeDocument/2006/relationships/image" Target="../media/image10.png"/><Relationship Id="rId119" Type="http://schemas.openxmlformats.org/officeDocument/2006/relationships/tags" Target="../tags/tag540.xml"/><Relationship Id="rId118" Type="http://schemas.openxmlformats.org/officeDocument/2006/relationships/tags" Target="../tags/tag539.xml"/><Relationship Id="rId117" Type="http://schemas.openxmlformats.org/officeDocument/2006/relationships/tags" Target="../tags/tag538.xml"/><Relationship Id="rId116" Type="http://schemas.openxmlformats.org/officeDocument/2006/relationships/tags" Target="../tags/tag537.xml"/><Relationship Id="rId115" Type="http://schemas.openxmlformats.org/officeDocument/2006/relationships/tags" Target="../tags/tag536.xml"/><Relationship Id="rId114" Type="http://schemas.openxmlformats.org/officeDocument/2006/relationships/tags" Target="../tags/tag535.xml"/><Relationship Id="rId113" Type="http://schemas.openxmlformats.org/officeDocument/2006/relationships/tags" Target="../tags/tag534.xml"/><Relationship Id="rId112" Type="http://schemas.openxmlformats.org/officeDocument/2006/relationships/tags" Target="../tags/tag533.xml"/><Relationship Id="rId111" Type="http://schemas.openxmlformats.org/officeDocument/2006/relationships/tags" Target="../tags/tag532.xml"/><Relationship Id="rId110" Type="http://schemas.openxmlformats.org/officeDocument/2006/relationships/tags" Target="../tags/tag531.xml"/><Relationship Id="rId11" Type="http://schemas.openxmlformats.org/officeDocument/2006/relationships/tags" Target="../tags/tag433.xml"/><Relationship Id="rId109" Type="http://schemas.openxmlformats.org/officeDocument/2006/relationships/tags" Target="../tags/tag530.xml"/><Relationship Id="rId108" Type="http://schemas.openxmlformats.org/officeDocument/2006/relationships/tags" Target="../tags/tag529.xml"/><Relationship Id="rId107" Type="http://schemas.openxmlformats.org/officeDocument/2006/relationships/tags" Target="../tags/tag528.xml"/><Relationship Id="rId106" Type="http://schemas.openxmlformats.org/officeDocument/2006/relationships/tags" Target="../tags/tag527.xml"/><Relationship Id="rId105" Type="http://schemas.openxmlformats.org/officeDocument/2006/relationships/tags" Target="../tags/tag526.xml"/><Relationship Id="rId104" Type="http://schemas.openxmlformats.org/officeDocument/2006/relationships/tags" Target="../tags/tag525.xml"/><Relationship Id="rId103" Type="http://schemas.openxmlformats.org/officeDocument/2006/relationships/tags" Target="../tags/tag524.xml"/><Relationship Id="rId102" Type="http://schemas.openxmlformats.org/officeDocument/2006/relationships/tags" Target="../tags/tag523.xml"/><Relationship Id="rId101" Type="http://schemas.openxmlformats.org/officeDocument/2006/relationships/tags" Target="../tags/tag522.xml"/><Relationship Id="rId100" Type="http://schemas.openxmlformats.org/officeDocument/2006/relationships/tags" Target="../tags/tag521.xml"/><Relationship Id="rId10" Type="http://schemas.openxmlformats.org/officeDocument/2006/relationships/chart" Target="../charts/chart24.xml"/><Relationship Id="rId1" Type="http://schemas.openxmlformats.org/officeDocument/2006/relationships/chart" Target="../charts/chart1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70.xml"/><Relationship Id="rId87" Type="http://schemas.openxmlformats.org/officeDocument/2006/relationships/notesSlide" Target="../notesSlides/notesSlide8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640.xml"/><Relationship Id="rId84" Type="http://schemas.openxmlformats.org/officeDocument/2006/relationships/tags" Target="../tags/tag639.xml"/><Relationship Id="rId83" Type="http://schemas.openxmlformats.org/officeDocument/2006/relationships/tags" Target="../tags/tag638.xml"/><Relationship Id="rId82" Type="http://schemas.openxmlformats.org/officeDocument/2006/relationships/tags" Target="../tags/tag637.xml"/><Relationship Id="rId81" Type="http://schemas.openxmlformats.org/officeDocument/2006/relationships/tags" Target="../tags/tag636.xml"/><Relationship Id="rId80" Type="http://schemas.openxmlformats.org/officeDocument/2006/relationships/tags" Target="../tags/tag635.xml"/><Relationship Id="rId8" Type="http://schemas.openxmlformats.org/officeDocument/2006/relationships/tags" Target="../tags/tag569.xml"/><Relationship Id="rId79" Type="http://schemas.openxmlformats.org/officeDocument/2006/relationships/tags" Target="../tags/tag634.xml"/><Relationship Id="rId78" Type="http://schemas.openxmlformats.org/officeDocument/2006/relationships/tags" Target="../tags/tag633.xml"/><Relationship Id="rId77" Type="http://schemas.openxmlformats.org/officeDocument/2006/relationships/tags" Target="../tags/tag632.xml"/><Relationship Id="rId76" Type="http://schemas.openxmlformats.org/officeDocument/2006/relationships/tags" Target="../tags/tag631.xml"/><Relationship Id="rId75" Type="http://schemas.openxmlformats.org/officeDocument/2006/relationships/tags" Target="../tags/tag630.xml"/><Relationship Id="rId74" Type="http://schemas.openxmlformats.org/officeDocument/2006/relationships/tags" Target="../tags/tag629.xml"/><Relationship Id="rId73" Type="http://schemas.openxmlformats.org/officeDocument/2006/relationships/tags" Target="../tags/tag628.xml"/><Relationship Id="rId72" Type="http://schemas.openxmlformats.org/officeDocument/2006/relationships/tags" Target="../tags/tag627.xml"/><Relationship Id="rId71" Type="http://schemas.openxmlformats.org/officeDocument/2006/relationships/tags" Target="../tags/tag626.xml"/><Relationship Id="rId70" Type="http://schemas.openxmlformats.org/officeDocument/2006/relationships/tags" Target="../tags/tag625.xml"/><Relationship Id="rId7" Type="http://schemas.openxmlformats.org/officeDocument/2006/relationships/tags" Target="../tags/tag568.xml"/><Relationship Id="rId69" Type="http://schemas.openxmlformats.org/officeDocument/2006/relationships/tags" Target="../tags/tag624.xml"/><Relationship Id="rId68" Type="http://schemas.openxmlformats.org/officeDocument/2006/relationships/tags" Target="../tags/tag623.xml"/><Relationship Id="rId67" Type="http://schemas.openxmlformats.org/officeDocument/2006/relationships/tags" Target="../tags/tag622.xml"/><Relationship Id="rId66" Type="http://schemas.openxmlformats.org/officeDocument/2006/relationships/tags" Target="../tags/tag621.xml"/><Relationship Id="rId65" Type="http://schemas.openxmlformats.org/officeDocument/2006/relationships/tags" Target="../tags/tag620.xml"/><Relationship Id="rId64" Type="http://schemas.openxmlformats.org/officeDocument/2006/relationships/tags" Target="../tags/tag619.xml"/><Relationship Id="rId63" Type="http://schemas.openxmlformats.org/officeDocument/2006/relationships/tags" Target="../tags/tag618.xml"/><Relationship Id="rId62" Type="http://schemas.openxmlformats.org/officeDocument/2006/relationships/tags" Target="../tags/tag617.xml"/><Relationship Id="rId61" Type="http://schemas.openxmlformats.org/officeDocument/2006/relationships/tags" Target="../tags/tag616.xml"/><Relationship Id="rId60" Type="http://schemas.openxmlformats.org/officeDocument/2006/relationships/tags" Target="../tags/tag615.xml"/><Relationship Id="rId6" Type="http://schemas.openxmlformats.org/officeDocument/2006/relationships/image" Target="../media/image15.png"/><Relationship Id="rId59" Type="http://schemas.openxmlformats.org/officeDocument/2006/relationships/tags" Target="../tags/tag614.xml"/><Relationship Id="rId58" Type="http://schemas.openxmlformats.org/officeDocument/2006/relationships/tags" Target="../tags/tag613.xml"/><Relationship Id="rId57" Type="http://schemas.openxmlformats.org/officeDocument/2006/relationships/tags" Target="../tags/tag612.xml"/><Relationship Id="rId56" Type="http://schemas.openxmlformats.org/officeDocument/2006/relationships/tags" Target="../tags/tag611.xml"/><Relationship Id="rId55" Type="http://schemas.openxmlformats.org/officeDocument/2006/relationships/tags" Target="../tags/tag610.xml"/><Relationship Id="rId54" Type="http://schemas.openxmlformats.org/officeDocument/2006/relationships/tags" Target="../tags/tag609.xml"/><Relationship Id="rId53" Type="http://schemas.openxmlformats.org/officeDocument/2006/relationships/tags" Target="../tags/tag608.xml"/><Relationship Id="rId52" Type="http://schemas.openxmlformats.org/officeDocument/2006/relationships/tags" Target="../tags/tag607.xml"/><Relationship Id="rId51" Type="http://schemas.openxmlformats.org/officeDocument/2006/relationships/tags" Target="../tags/tag606.xml"/><Relationship Id="rId50" Type="http://schemas.openxmlformats.org/officeDocument/2006/relationships/tags" Target="../tags/tag605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604.xml"/><Relationship Id="rId47" Type="http://schemas.openxmlformats.org/officeDocument/2006/relationships/tags" Target="../tags/tag603.xml"/><Relationship Id="rId46" Type="http://schemas.openxmlformats.org/officeDocument/2006/relationships/tags" Target="../tags/tag602.xml"/><Relationship Id="rId45" Type="http://schemas.openxmlformats.org/officeDocument/2006/relationships/tags" Target="../tags/tag601.xml"/><Relationship Id="rId44" Type="http://schemas.openxmlformats.org/officeDocument/2006/relationships/tags" Target="../tags/tag600.xml"/><Relationship Id="rId43" Type="http://schemas.openxmlformats.org/officeDocument/2006/relationships/tags" Target="../tags/tag599.xml"/><Relationship Id="rId42" Type="http://schemas.openxmlformats.org/officeDocument/2006/relationships/tags" Target="../tags/tag598.xml"/><Relationship Id="rId41" Type="http://schemas.openxmlformats.org/officeDocument/2006/relationships/tags" Target="../tags/tag597.xml"/><Relationship Id="rId40" Type="http://schemas.openxmlformats.org/officeDocument/2006/relationships/tags" Target="../tags/tag596.xml"/><Relationship Id="rId4" Type="http://schemas.openxmlformats.org/officeDocument/2006/relationships/chart" Target="../charts/chart28.xml"/><Relationship Id="rId39" Type="http://schemas.openxmlformats.org/officeDocument/2006/relationships/tags" Target="../tags/tag595.xml"/><Relationship Id="rId38" Type="http://schemas.openxmlformats.org/officeDocument/2006/relationships/image" Target="../media/image20.png"/><Relationship Id="rId37" Type="http://schemas.openxmlformats.org/officeDocument/2006/relationships/tags" Target="../tags/tag594.xml"/><Relationship Id="rId36" Type="http://schemas.openxmlformats.org/officeDocument/2006/relationships/image" Target="../media/image19.png"/><Relationship Id="rId35" Type="http://schemas.openxmlformats.org/officeDocument/2006/relationships/tags" Target="../tags/tag593.xml"/><Relationship Id="rId34" Type="http://schemas.openxmlformats.org/officeDocument/2006/relationships/tags" Target="../tags/tag592.xml"/><Relationship Id="rId33" Type="http://schemas.openxmlformats.org/officeDocument/2006/relationships/tags" Target="../tags/tag591.xml"/><Relationship Id="rId32" Type="http://schemas.openxmlformats.org/officeDocument/2006/relationships/tags" Target="../tags/tag590.xml"/><Relationship Id="rId31" Type="http://schemas.openxmlformats.org/officeDocument/2006/relationships/tags" Target="../tags/tag589.xml"/><Relationship Id="rId30" Type="http://schemas.openxmlformats.org/officeDocument/2006/relationships/image" Target="../media/image18.png"/><Relationship Id="rId3" Type="http://schemas.openxmlformats.org/officeDocument/2006/relationships/chart" Target="../charts/chart27.xml"/><Relationship Id="rId29" Type="http://schemas.openxmlformats.org/officeDocument/2006/relationships/tags" Target="../tags/tag588.xml"/><Relationship Id="rId28" Type="http://schemas.openxmlformats.org/officeDocument/2006/relationships/tags" Target="../tags/tag587.xml"/><Relationship Id="rId27" Type="http://schemas.openxmlformats.org/officeDocument/2006/relationships/tags" Target="../tags/tag586.xml"/><Relationship Id="rId26" Type="http://schemas.openxmlformats.org/officeDocument/2006/relationships/tags" Target="../tags/tag585.xml"/><Relationship Id="rId25" Type="http://schemas.openxmlformats.org/officeDocument/2006/relationships/tags" Target="../tags/tag584.xml"/><Relationship Id="rId24" Type="http://schemas.openxmlformats.org/officeDocument/2006/relationships/tags" Target="../tags/tag583.xml"/><Relationship Id="rId23" Type="http://schemas.openxmlformats.org/officeDocument/2006/relationships/tags" Target="../tags/tag582.xml"/><Relationship Id="rId22" Type="http://schemas.openxmlformats.org/officeDocument/2006/relationships/tags" Target="../tags/tag581.xml"/><Relationship Id="rId21" Type="http://schemas.openxmlformats.org/officeDocument/2006/relationships/tags" Target="../tags/tag580.xml"/><Relationship Id="rId20" Type="http://schemas.openxmlformats.org/officeDocument/2006/relationships/tags" Target="../tags/tag579.xml"/><Relationship Id="rId2" Type="http://schemas.openxmlformats.org/officeDocument/2006/relationships/chart" Target="../charts/chart26.xml"/><Relationship Id="rId19" Type="http://schemas.openxmlformats.org/officeDocument/2006/relationships/tags" Target="../tags/tag578.xml"/><Relationship Id="rId18" Type="http://schemas.openxmlformats.org/officeDocument/2006/relationships/image" Target="../media/image17.png"/><Relationship Id="rId17" Type="http://schemas.openxmlformats.org/officeDocument/2006/relationships/tags" Target="../tags/tag577.xml"/><Relationship Id="rId16" Type="http://schemas.openxmlformats.org/officeDocument/2006/relationships/tags" Target="../tags/tag576.xml"/><Relationship Id="rId15" Type="http://schemas.openxmlformats.org/officeDocument/2006/relationships/tags" Target="../tags/tag575.xml"/><Relationship Id="rId14" Type="http://schemas.openxmlformats.org/officeDocument/2006/relationships/tags" Target="../tags/tag574.xml"/><Relationship Id="rId13" Type="http://schemas.openxmlformats.org/officeDocument/2006/relationships/tags" Target="../tags/tag573.xml"/><Relationship Id="rId12" Type="http://schemas.openxmlformats.org/officeDocument/2006/relationships/tags" Target="../tags/tag572.xml"/><Relationship Id="rId11" Type="http://schemas.openxmlformats.org/officeDocument/2006/relationships/tags" Target="../tags/tag571.xml"/><Relationship Id="rId10" Type="http://schemas.openxmlformats.org/officeDocument/2006/relationships/image" Target="../media/image16.png"/><Relationship Id="rId1" Type="http://schemas.openxmlformats.org/officeDocument/2006/relationships/chart" Target="../charts/chart2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43.xml"/><Relationship Id="rId87" Type="http://schemas.openxmlformats.org/officeDocument/2006/relationships/notesSlide" Target="../notesSlides/notesSlide9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713.xml"/><Relationship Id="rId84" Type="http://schemas.openxmlformats.org/officeDocument/2006/relationships/tags" Target="../tags/tag712.xml"/><Relationship Id="rId83" Type="http://schemas.openxmlformats.org/officeDocument/2006/relationships/tags" Target="../tags/tag711.xml"/><Relationship Id="rId82" Type="http://schemas.openxmlformats.org/officeDocument/2006/relationships/tags" Target="../tags/tag710.xml"/><Relationship Id="rId81" Type="http://schemas.openxmlformats.org/officeDocument/2006/relationships/tags" Target="../tags/tag709.xml"/><Relationship Id="rId80" Type="http://schemas.openxmlformats.org/officeDocument/2006/relationships/tags" Target="../tags/tag708.xml"/><Relationship Id="rId8" Type="http://schemas.openxmlformats.org/officeDocument/2006/relationships/tags" Target="../tags/tag642.xml"/><Relationship Id="rId79" Type="http://schemas.openxmlformats.org/officeDocument/2006/relationships/tags" Target="../tags/tag707.xml"/><Relationship Id="rId78" Type="http://schemas.openxmlformats.org/officeDocument/2006/relationships/tags" Target="../tags/tag706.xml"/><Relationship Id="rId77" Type="http://schemas.openxmlformats.org/officeDocument/2006/relationships/tags" Target="../tags/tag705.xml"/><Relationship Id="rId76" Type="http://schemas.openxmlformats.org/officeDocument/2006/relationships/tags" Target="../tags/tag704.xml"/><Relationship Id="rId75" Type="http://schemas.openxmlformats.org/officeDocument/2006/relationships/tags" Target="../tags/tag703.xml"/><Relationship Id="rId74" Type="http://schemas.openxmlformats.org/officeDocument/2006/relationships/tags" Target="../tags/tag702.xml"/><Relationship Id="rId73" Type="http://schemas.openxmlformats.org/officeDocument/2006/relationships/tags" Target="../tags/tag701.xml"/><Relationship Id="rId72" Type="http://schemas.openxmlformats.org/officeDocument/2006/relationships/tags" Target="../tags/tag700.xml"/><Relationship Id="rId71" Type="http://schemas.openxmlformats.org/officeDocument/2006/relationships/tags" Target="../tags/tag699.xml"/><Relationship Id="rId70" Type="http://schemas.openxmlformats.org/officeDocument/2006/relationships/tags" Target="../tags/tag698.xml"/><Relationship Id="rId7" Type="http://schemas.openxmlformats.org/officeDocument/2006/relationships/tags" Target="../tags/tag641.xml"/><Relationship Id="rId69" Type="http://schemas.openxmlformats.org/officeDocument/2006/relationships/tags" Target="../tags/tag697.xml"/><Relationship Id="rId68" Type="http://schemas.openxmlformats.org/officeDocument/2006/relationships/tags" Target="../tags/tag696.xml"/><Relationship Id="rId67" Type="http://schemas.openxmlformats.org/officeDocument/2006/relationships/tags" Target="../tags/tag695.xml"/><Relationship Id="rId66" Type="http://schemas.openxmlformats.org/officeDocument/2006/relationships/tags" Target="../tags/tag694.xml"/><Relationship Id="rId65" Type="http://schemas.openxmlformats.org/officeDocument/2006/relationships/tags" Target="../tags/tag693.xml"/><Relationship Id="rId64" Type="http://schemas.openxmlformats.org/officeDocument/2006/relationships/tags" Target="../tags/tag692.xml"/><Relationship Id="rId63" Type="http://schemas.openxmlformats.org/officeDocument/2006/relationships/tags" Target="../tags/tag691.xml"/><Relationship Id="rId62" Type="http://schemas.openxmlformats.org/officeDocument/2006/relationships/tags" Target="../tags/tag690.xml"/><Relationship Id="rId61" Type="http://schemas.openxmlformats.org/officeDocument/2006/relationships/tags" Target="../tags/tag689.xml"/><Relationship Id="rId60" Type="http://schemas.openxmlformats.org/officeDocument/2006/relationships/tags" Target="../tags/tag688.xml"/><Relationship Id="rId6" Type="http://schemas.openxmlformats.org/officeDocument/2006/relationships/image" Target="../media/image15.png"/><Relationship Id="rId59" Type="http://schemas.openxmlformats.org/officeDocument/2006/relationships/tags" Target="../tags/tag687.xml"/><Relationship Id="rId58" Type="http://schemas.openxmlformats.org/officeDocument/2006/relationships/tags" Target="../tags/tag686.xml"/><Relationship Id="rId57" Type="http://schemas.openxmlformats.org/officeDocument/2006/relationships/tags" Target="../tags/tag685.xml"/><Relationship Id="rId56" Type="http://schemas.openxmlformats.org/officeDocument/2006/relationships/tags" Target="../tags/tag684.xml"/><Relationship Id="rId55" Type="http://schemas.openxmlformats.org/officeDocument/2006/relationships/tags" Target="../tags/tag683.xml"/><Relationship Id="rId54" Type="http://schemas.openxmlformats.org/officeDocument/2006/relationships/tags" Target="../tags/tag682.xml"/><Relationship Id="rId53" Type="http://schemas.openxmlformats.org/officeDocument/2006/relationships/tags" Target="../tags/tag681.xml"/><Relationship Id="rId52" Type="http://schemas.openxmlformats.org/officeDocument/2006/relationships/tags" Target="../tags/tag680.xml"/><Relationship Id="rId51" Type="http://schemas.openxmlformats.org/officeDocument/2006/relationships/tags" Target="../tags/tag679.xml"/><Relationship Id="rId50" Type="http://schemas.openxmlformats.org/officeDocument/2006/relationships/tags" Target="../tags/tag678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677.xml"/><Relationship Id="rId47" Type="http://schemas.openxmlformats.org/officeDocument/2006/relationships/tags" Target="../tags/tag676.xml"/><Relationship Id="rId46" Type="http://schemas.openxmlformats.org/officeDocument/2006/relationships/tags" Target="../tags/tag675.xml"/><Relationship Id="rId45" Type="http://schemas.openxmlformats.org/officeDocument/2006/relationships/tags" Target="../tags/tag674.xml"/><Relationship Id="rId44" Type="http://schemas.openxmlformats.org/officeDocument/2006/relationships/tags" Target="../tags/tag673.xml"/><Relationship Id="rId43" Type="http://schemas.openxmlformats.org/officeDocument/2006/relationships/tags" Target="../tags/tag672.xml"/><Relationship Id="rId42" Type="http://schemas.openxmlformats.org/officeDocument/2006/relationships/tags" Target="../tags/tag671.xml"/><Relationship Id="rId41" Type="http://schemas.openxmlformats.org/officeDocument/2006/relationships/tags" Target="../tags/tag670.xml"/><Relationship Id="rId40" Type="http://schemas.openxmlformats.org/officeDocument/2006/relationships/tags" Target="../tags/tag669.xml"/><Relationship Id="rId4" Type="http://schemas.openxmlformats.org/officeDocument/2006/relationships/chart" Target="../charts/chart32.xml"/><Relationship Id="rId39" Type="http://schemas.openxmlformats.org/officeDocument/2006/relationships/tags" Target="../tags/tag668.xml"/><Relationship Id="rId38" Type="http://schemas.openxmlformats.org/officeDocument/2006/relationships/image" Target="../media/image20.png"/><Relationship Id="rId37" Type="http://schemas.openxmlformats.org/officeDocument/2006/relationships/tags" Target="../tags/tag667.xml"/><Relationship Id="rId36" Type="http://schemas.openxmlformats.org/officeDocument/2006/relationships/image" Target="../media/image19.png"/><Relationship Id="rId35" Type="http://schemas.openxmlformats.org/officeDocument/2006/relationships/tags" Target="../tags/tag666.xml"/><Relationship Id="rId34" Type="http://schemas.openxmlformats.org/officeDocument/2006/relationships/tags" Target="../tags/tag665.xml"/><Relationship Id="rId33" Type="http://schemas.openxmlformats.org/officeDocument/2006/relationships/tags" Target="../tags/tag664.xml"/><Relationship Id="rId32" Type="http://schemas.openxmlformats.org/officeDocument/2006/relationships/tags" Target="../tags/tag663.xml"/><Relationship Id="rId31" Type="http://schemas.openxmlformats.org/officeDocument/2006/relationships/tags" Target="../tags/tag662.xml"/><Relationship Id="rId30" Type="http://schemas.openxmlformats.org/officeDocument/2006/relationships/image" Target="../media/image18.png"/><Relationship Id="rId3" Type="http://schemas.openxmlformats.org/officeDocument/2006/relationships/chart" Target="../charts/chart31.xml"/><Relationship Id="rId29" Type="http://schemas.openxmlformats.org/officeDocument/2006/relationships/tags" Target="../tags/tag661.xml"/><Relationship Id="rId28" Type="http://schemas.openxmlformats.org/officeDocument/2006/relationships/tags" Target="../tags/tag660.xml"/><Relationship Id="rId27" Type="http://schemas.openxmlformats.org/officeDocument/2006/relationships/tags" Target="../tags/tag659.xml"/><Relationship Id="rId26" Type="http://schemas.openxmlformats.org/officeDocument/2006/relationships/tags" Target="../tags/tag658.xml"/><Relationship Id="rId25" Type="http://schemas.openxmlformats.org/officeDocument/2006/relationships/tags" Target="../tags/tag657.xml"/><Relationship Id="rId24" Type="http://schemas.openxmlformats.org/officeDocument/2006/relationships/tags" Target="../tags/tag656.xml"/><Relationship Id="rId23" Type="http://schemas.openxmlformats.org/officeDocument/2006/relationships/tags" Target="../tags/tag655.xml"/><Relationship Id="rId22" Type="http://schemas.openxmlformats.org/officeDocument/2006/relationships/tags" Target="../tags/tag654.xml"/><Relationship Id="rId21" Type="http://schemas.openxmlformats.org/officeDocument/2006/relationships/tags" Target="../tags/tag653.xml"/><Relationship Id="rId20" Type="http://schemas.openxmlformats.org/officeDocument/2006/relationships/tags" Target="../tags/tag652.xml"/><Relationship Id="rId2" Type="http://schemas.openxmlformats.org/officeDocument/2006/relationships/chart" Target="../charts/chart30.xml"/><Relationship Id="rId19" Type="http://schemas.openxmlformats.org/officeDocument/2006/relationships/tags" Target="../tags/tag651.xml"/><Relationship Id="rId18" Type="http://schemas.openxmlformats.org/officeDocument/2006/relationships/image" Target="../media/image17.png"/><Relationship Id="rId17" Type="http://schemas.openxmlformats.org/officeDocument/2006/relationships/tags" Target="../tags/tag650.xml"/><Relationship Id="rId16" Type="http://schemas.openxmlformats.org/officeDocument/2006/relationships/tags" Target="../tags/tag649.xml"/><Relationship Id="rId15" Type="http://schemas.openxmlformats.org/officeDocument/2006/relationships/tags" Target="../tags/tag648.xml"/><Relationship Id="rId14" Type="http://schemas.openxmlformats.org/officeDocument/2006/relationships/tags" Target="../tags/tag647.xml"/><Relationship Id="rId13" Type="http://schemas.openxmlformats.org/officeDocument/2006/relationships/tags" Target="../tags/tag646.xml"/><Relationship Id="rId12" Type="http://schemas.openxmlformats.org/officeDocument/2006/relationships/tags" Target="../tags/tag645.xml"/><Relationship Id="rId11" Type="http://schemas.openxmlformats.org/officeDocument/2006/relationships/tags" Target="../tags/tag644.xml"/><Relationship Id="rId10" Type="http://schemas.openxmlformats.org/officeDocument/2006/relationships/image" Target="../media/image16.png"/><Relationship Id="rId1" Type="http://schemas.openxmlformats.org/officeDocument/2006/relationships/chart" Target="../charts/chart2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16.xml"/><Relationship Id="rId87" Type="http://schemas.openxmlformats.org/officeDocument/2006/relationships/notesSlide" Target="../notesSlides/notesSlide10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786.xml"/><Relationship Id="rId84" Type="http://schemas.openxmlformats.org/officeDocument/2006/relationships/tags" Target="../tags/tag785.xml"/><Relationship Id="rId83" Type="http://schemas.openxmlformats.org/officeDocument/2006/relationships/tags" Target="../tags/tag784.xml"/><Relationship Id="rId82" Type="http://schemas.openxmlformats.org/officeDocument/2006/relationships/tags" Target="../tags/tag783.xml"/><Relationship Id="rId81" Type="http://schemas.openxmlformats.org/officeDocument/2006/relationships/tags" Target="../tags/tag782.xml"/><Relationship Id="rId80" Type="http://schemas.openxmlformats.org/officeDocument/2006/relationships/tags" Target="../tags/tag781.xml"/><Relationship Id="rId8" Type="http://schemas.openxmlformats.org/officeDocument/2006/relationships/tags" Target="../tags/tag715.xml"/><Relationship Id="rId79" Type="http://schemas.openxmlformats.org/officeDocument/2006/relationships/tags" Target="../tags/tag780.xml"/><Relationship Id="rId78" Type="http://schemas.openxmlformats.org/officeDocument/2006/relationships/tags" Target="../tags/tag779.xml"/><Relationship Id="rId77" Type="http://schemas.openxmlformats.org/officeDocument/2006/relationships/tags" Target="../tags/tag778.xml"/><Relationship Id="rId76" Type="http://schemas.openxmlformats.org/officeDocument/2006/relationships/tags" Target="../tags/tag777.xml"/><Relationship Id="rId75" Type="http://schemas.openxmlformats.org/officeDocument/2006/relationships/tags" Target="../tags/tag776.xml"/><Relationship Id="rId74" Type="http://schemas.openxmlformats.org/officeDocument/2006/relationships/tags" Target="../tags/tag775.xml"/><Relationship Id="rId73" Type="http://schemas.openxmlformats.org/officeDocument/2006/relationships/tags" Target="../tags/tag774.xml"/><Relationship Id="rId72" Type="http://schemas.openxmlformats.org/officeDocument/2006/relationships/tags" Target="../tags/tag773.xml"/><Relationship Id="rId71" Type="http://schemas.openxmlformats.org/officeDocument/2006/relationships/tags" Target="../tags/tag772.xml"/><Relationship Id="rId70" Type="http://schemas.openxmlformats.org/officeDocument/2006/relationships/tags" Target="../tags/tag771.xml"/><Relationship Id="rId7" Type="http://schemas.openxmlformats.org/officeDocument/2006/relationships/tags" Target="../tags/tag714.xml"/><Relationship Id="rId69" Type="http://schemas.openxmlformats.org/officeDocument/2006/relationships/tags" Target="../tags/tag770.xml"/><Relationship Id="rId68" Type="http://schemas.openxmlformats.org/officeDocument/2006/relationships/tags" Target="../tags/tag769.xml"/><Relationship Id="rId67" Type="http://schemas.openxmlformats.org/officeDocument/2006/relationships/tags" Target="../tags/tag768.xml"/><Relationship Id="rId66" Type="http://schemas.openxmlformats.org/officeDocument/2006/relationships/tags" Target="../tags/tag767.xml"/><Relationship Id="rId65" Type="http://schemas.openxmlformats.org/officeDocument/2006/relationships/tags" Target="../tags/tag766.xml"/><Relationship Id="rId64" Type="http://schemas.openxmlformats.org/officeDocument/2006/relationships/tags" Target="../tags/tag765.xml"/><Relationship Id="rId63" Type="http://schemas.openxmlformats.org/officeDocument/2006/relationships/tags" Target="../tags/tag764.xml"/><Relationship Id="rId62" Type="http://schemas.openxmlformats.org/officeDocument/2006/relationships/tags" Target="../tags/tag763.xml"/><Relationship Id="rId61" Type="http://schemas.openxmlformats.org/officeDocument/2006/relationships/tags" Target="../tags/tag762.xml"/><Relationship Id="rId60" Type="http://schemas.openxmlformats.org/officeDocument/2006/relationships/tags" Target="../tags/tag761.xml"/><Relationship Id="rId6" Type="http://schemas.openxmlformats.org/officeDocument/2006/relationships/image" Target="../media/image15.png"/><Relationship Id="rId59" Type="http://schemas.openxmlformats.org/officeDocument/2006/relationships/tags" Target="../tags/tag760.xml"/><Relationship Id="rId58" Type="http://schemas.openxmlformats.org/officeDocument/2006/relationships/tags" Target="../tags/tag759.xml"/><Relationship Id="rId57" Type="http://schemas.openxmlformats.org/officeDocument/2006/relationships/tags" Target="../tags/tag758.xml"/><Relationship Id="rId56" Type="http://schemas.openxmlformats.org/officeDocument/2006/relationships/tags" Target="../tags/tag757.xml"/><Relationship Id="rId55" Type="http://schemas.openxmlformats.org/officeDocument/2006/relationships/tags" Target="../tags/tag756.xml"/><Relationship Id="rId54" Type="http://schemas.openxmlformats.org/officeDocument/2006/relationships/tags" Target="../tags/tag755.xml"/><Relationship Id="rId53" Type="http://schemas.openxmlformats.org/officeDocument/2006/relationships/tags" Target="../tags/tag754.xml"/><Relationship Id="rId52" Type="http://schemas.openxmlformats.org/officeDocument/2006/relationships/tags" Target="../tags/tag753.xml"/><Relationship Id="rId51" Type="http://schemas.openxmlformats.org/officeDocument/2006/relationships/tags" Target="../tags/tag752.xml"/><Relationship Id="rId50" Type="http://schemas.openxmlformats.org/officeDocument/2006/relationships/tags" Target="../tags/tag751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750.xml"/><Relationship Id="rId47" Type="http://schemas.openxmlformats.org/officeDocument/2006/relationships/tags" Target="../tags/tag749.xml"/><Relationship Id="rId46" Type="http://schemas.openxmlformats.org/officeDocument/2006/relationships/tags" Target="../tags/tag748.xml"/><Relationship Id="rId45" Type="http://schemas.openxmlformats.org/officeDocument/2006/relationships/tags" Target="../tags/tag747.xml"/><Relationship Id="rId44" Type="http://schemas.openxmlformats.org/officeDocument/2006/relationships/tags" Target="../tags/tag746.xml"/><Relationship Id="rId43" Type="http://schemas.openxmlformats.org/officeDocument/2006/relationships/tags" Target="../tags/tag745.xml"/><Relationship Id="rId42" Type="http://schemas.openxmlformats.org/officeDocument/2006/relationships/tags" Target="../tags/tag744.xml"/><Relationship Id="rId41" Type="http://schemas.openxmlformats.org/officeDocument/2006/relationships/tags" Target="../tags/tag743.xml"/><Relationship Id="rId40" Type="http://schemas.openxmlformats.org/officeDocument/2006/relationships/tags" Target="../tags/tag742.xml"/><Relationship Id="rId4" Type="http://schemas.openxmlformats.org/officeDocument/2006/relationships/chart" Target="../charts/chart36.xml"/><Relationship Id="rId39" Type="http://schemas.openxmlformats.org/officeDocument/2006/relationships/tags" Target="../tags/tag741.xml"/><Relationship Id="rId38" Type="http://schemas.openxmlformats.org/officeDocument/2006/relationships/image" Target="../media/image20.png"/><Relationship Id="rId37" Type="http://schemas.openxmlformats.org/officeDocument/2006/relationships/tags" Target="../tags/tag740.xml"/><Relationship Id="rId36" Type="http://schemas.openxmlformats.org/officeDocument/2006/relationships/image" Target="../media/image19.png"/><Relationship Id="rId35" Type="http://schemas.openxmlformats.org/officeDocument/2006/relationships/tags" Target="../tags/tag739.xml"/><Relationship Id="rId34" Type="http://schemas.openxmlformats.org/officeDocument/2006/relationships/tags" Target="../tags/tag738.xml"/><Relationship Id="rId33" Type="http://schemas.openxmlformats.org/officeDocument/2006/relationships/tags" Target="../tags/tag737.xml"/><Relationship Id="rId32" Type="http://schemas.openxmlformats.org/officeDocument/2006/relationships/tags" Target="../tags/tag736.xml"/><Relationship Id="rId31" Type="http://schemas.openxmlformats.org/officeDocument/2006/relationships/tags" Target="../tags/tag735.xml"/><Relationship Id="rId30" Type="http://schemas.openxmlformats.org/officeDocument/2006/relationships/image" Target="../media/image18.png"/><Relationship Id="rId3" Type="http://schemas.openxmlformats.org/officeDocument/2006/relationships/chart" Target="../charts/chart35.xml"/><Relationship Id="rId29" Type="http://schemas.openxmlformats.org/officeDocument/2006/relationships/tags" Target="../tags/tag734.xml"/><Relationship Id="rId28" Type="http://schemas.openxmlformats.org/officeDocument/2006/relationships/tags" Target="../tags/tag733.xml"/><Relationship Id="rId27" Type="http://schemas.openxmlformats.org/officeDocument/2006/relationships/tags" Target="../tags/tag732.xml"/><Relationship Id="rId26" Type="http://schemas.openxmlformats.org/officeDocument/2006/relationships/tags" Target="../tags/tag731.xml"/><Relationship Id="rId25" Type="http://schemas.openxmlformats.org/officeDocument/2006/relationships/tags" Target="../tags/tag730.xml"/><Relationship Id="rId24" Type="http://schemas.openxmlformats.org/officeDocument/2006/relationships/tags" Target="../tags/tag729.xml"/><Relationship Id="rId23" Type="http://schemas.openxmlformats.org/officeDocument/2006/relationships/tags" Target="../tags/tag728.xml"/><Relationship Id="rId22" Type="http://schemas.openxmlformats.org/officeDocument/2006/relationships/tags" Target="../tags/tag727.xml"/><Relationship Id="rId21" Type="http://schemas.openxmlformats.org/officeDocument/2006/relationships/tags" Target="../tags/tag726.xml"/><Relationship Id="rId20" Type="http://schemas.openxmlformats.org/officeDocument/2006/relationships/tags" Target="../tags/tag725.xml"/><Relationship Id="rId2" Type="http://schemas.openxmlformats.org/officeDocument/2006/relationships/chart" Target="../charts/chart34.xml"/><Relationship Id="rId19" Type="http://schemas.openxmlformats.org/officeDocument/2006/relationships/tags" Target="../tags/tag724.xml"/><Relationship Id="rId18" Type="http://schemas.openxmlformats.org/officeDocument/2006/relationships/image" Target="../media/image17.png"/><Relationship Id="rId17" Type="http://schemas.openxmlformats.org/officeDocument/2006/relationships/tags" Target="../tags/tag723.xml"/><Relationship Id="rId16" Type="http://schemas.openxmlformats.org/officeDocument/2006/relationships/tags" Target="../tags/tag722.xml"/><Relationship Id="rId15" Type="http://schemas.openxmlformats.org/officeDocument/2006/relationships/tags" Target="../tags/tag721.xml"/><Relationship Id="rId14" Type="http://schemas.openxmlformats.org/officeDocument/2006/relationships/tags" Target="../tags/tag720.xml"/><Relationship Id="rId13" Type="http://schemas.openxmlformats.org/officeDocument/2006/relationships/tags" Target="../tags/tag719.xml"/><Relationship Id="rId12" Type="http://schemas.openxmlformats.org/officeDocument/2006/relationships/tags" Target="../tags/tag718.xml"/><Relationship Id="rId11" Type="http://schemas.openxmlformats.org/officeDocument/2006/relationships/tags" Target="../tags/tag717.xml"/><Relationship Id="rId10" Type="http://schemas.openxmlformats.org/officeDocument/2006/relationships/image" Target="../media/image16.png"/><Relationship Id="rId1" Type="http://schemas.openxmlformats.org/officeDocument/2006/relationships/chart" Target="../charts/chart3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789.xml"/><Relationship Id="rId87" Type="http://schemas.openxmlformats.org/officeDocument/2006/relationships/notesSlide" Target="../notesSlides/notesSlide11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859.xml"/><Relationship Id="rId84" Type="http://schemas.openxmlformats.org/officeDocument/2006/relationships/tags" Target="../tags/tag858.xml"/><Relationship Id="rId83" Type="http://schemas.openxmlformats.org/officeDocument/2006/relationships/tags" Target="../tags/tag857.xml"/><Relationship Id="rId82" Type="http://schemas.openxmlformats.org/officeDocument/2006/relationships/tags" Target="../tags/tag856.xml"/><Relationship Id="rId81" Type="http://schemas.openxmlformats.org/officeDocument/2006/relationships/tags" Target="../tags/tag855.xml"/><Relationship Id="rId80" Type="http://schemas.openxmlformats.org/officeDocument/2006/relationships/tags" Target="../tags/tag854.xml"/><Relationship Id="rId8" Type="http://schemas.openxmlformats.org/officeDocument/2006/relationships/tags" Target="../tags/tag788.xml"/><Relationship Id="rId79" Type="http://schemas.openxmlformats.org/officeDocument/2006/relationships/tags" Target="../tags/tag853.xml"/><Relationship Id="rId78" Type="http://schemas.openxmlformats.org/officeDocument/2006/relationships/tags" Target="../tags/tag852.xml"/><Relationship Id="rId77" Type="http://schemas.openxmlformats.org/officeDocument/2006/relationships/tags" Target="../tags/tag851.xml"/><Relationship Id="rId76" Type="http://schemas.openxmlformats.org/officeDocument/2006/relationships/tags" Target="../tags/tag850.xml"/><Relationship Id="rId75" Type="http://schemas.openxmlformats.org/officeDocument/2006/relationships/tags" Target="../tags/tag849.xml"/><Relationship Id="rId74" Type="http://schemas.openxmlformats.org/officeDocument/2006/relationships/tags" Target="../tags/tag848.xml"/><Relationship Id="rId73" Type="http://schemas.openxmlformats.org/officeDocument/2006/relationships/tags" Target="../tags/tag847.xml"/><Relationship Id="rId72" Type="http://schemas.openxmlformats.org/officeDocument/2006/relationships/tags" Target="../tags/tag846.xml"/><Relationship Id="rId71" Type="http://schemas.openxmlformats.org/officeDocument/2006/relationships/tags" Target="../tags/tag845.xml"/><Relationship Id="rId70" Type="http://schemas.openxmlformats.org/officeDocument/2006/relationships/tags" Target="../tags/tag844.xml"/><Relationship Id="rId7" Type="http://schemas.openxmlformats.org/officeDocument/2006/relationships/tags" Target="../tags/tag787.xml"/><Relationship Id="rId69" Type="http://schemas.openxmlformats.org/officeDocument/2006/relationships/tags" Target="../tags/tag843.xml"/><Relationship Id="rId68" Type="http://schemas.openxmlformats.org/officeDocument/2006/relationships/tags" Target="../tags/tag842.xml"/><Relationship Id="rId67" Type="http://schemas.openxmlformats.org/officeDocument/2006/relationships/tags" Target="../tags/tag841.xml"/><Relationship Id="rId66" Type="http://schemas.openxmlformats.org/officeDocument/2006/relationships/tags" Target="../tags/tag840.xml"/><Relationship Id="rId65" Type="http://schemas.openxmlformats.org/officeDocument/2006/relationships/tags" Target="../tags/tag839.xml"/><Relationship Id="rId64" Type="http://schemas.openxmlformats.org/officeDocument/2006/relationships/tags" Target="../tags/tag838.xml"/><Relationship Id="rId63" Type="http://schemas.openxmlformats.org/officeDocument/2006/relationships/tags" Target="../tags/tag837.xml"/><Relationship Id="rId62" Type="http://schemas.openxmlformats.org/officeDocument/2006/relationships/tags" Target="../tags/tag836.xml"/><Relationship Id="rId61" Type="http://schemas.openxmlformats.org/officeDocument/2006/relationships/tags" Target="../tags/tag835.xml"/><Relationship Id="rId60" Type="http://schemas.openxmlformats.org/officeDocument/2006/relationships/tags" Target="../tags/tag834.xml"/><Relationship Id="rId6" Type="http://schemas.openxmlformats.org/officeDocument/2006/relationships/image" Target="../media/image15.png"/><Relationship Id="rId59" Type="http://schemas.openxmlformats.org/officeDocument/2006/relationships/tags" Target="../tags/tag833.xml"/><Relationship Id="rId58" Type="http://schemas.openxmlformats.org/officeDocument/2006/relationships/tags" Target="../tags/tag832.xml"/><Relationship Id="rId57" Type="http://schemas.openxmlformats.org/officeDocument/2006/relationships/tags" Target="../tags/tag831.xml"/><Relationship Id="rId56" Type="http://schemas.openxmlformats.org/officeDocument/2006/relationships/tags" Target="../tags/tag830.xml"/><Relationship Id="rId55" Type="http://schemas.openxmlformats.org/officeDocument/2006/relationships/tags" Target="../tags/tag829.xml"/><Relationship Id="rId54" Type="http://schemas.openxmlformats.org/officeDocument/2006/relationships/tags" Target="../tags/tag828.xml"/><Relationship Id="rId53" Type="http://schemas.openxmlformats.org/officeDocument/2006/relationships/tags" Target="../tags/tag827.xml"/><Relationship Id="rId52" Type="http://schemas.openxmlformats.org/officeDocument/2006/relationships/tags" Target="../tags/tag826.xml"/><Relationship Id="rId51" Type="http://schemas.openxmlformats.org/officeDocument/2006/relationships/tags" Target="../tags/tag825.xml"/><Relationship Id="rId50" Type="http://schemas.openxmlformats.org/officeDocument/2006/relationships/tags" Target="../tags/tag824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823.xml"/><Relationship Id="rId47" Type="http://schemas.openxmlformats.org/officeDocument/2006/relationships/tags" Target="../tags/tag822.xml"/><Relationship Id="rId46" Type="http://schemas.openxmlformats.org/officeDocument/2006/relationships/tags" Target="../tags/tag821.xml"/><Relationship Id="rId45" Type="http://schemas.openxmlformats.org/officeDocument/2006/relationships/tags" Target="../tags/tag820.xml"/><Relationship Id="rId44" Type="http://schemas.openxmlformats.org/officeDocument/2006/relationships/tags" Target="../tags/tag819.xml"/><Relationship Id="rId43" Type="http://schemas.openxmlformats.org/officeDocument/2006/relationships/tags" Target="../tags/tag818.xml"/><Relationship Id="rId42" Type="http://schemas.openxmlformats.org/officeDocument/2006/relationships/tags" Target="../tags/tag817.xml"/><Relationship Id="rId41" Type="http://schemas.openxmlformats.org/officeDocument/2006/relationships/tags" Target="../tags/tag816.xml"/><Relationship Id="rId40" Type="http://schemas.openxmlformats.org/officeDocument/2006/relationships/tags" Target="../tags/tag815.xml"/><Relationship Id="rId4" Type="http://schemas.openxmlformats.org/officeDocument/2006/relationships/chart" Target="../charts/chart40.xml"/><Relationship Id="rId39" Type="http://schemas.openxmlformats.org/officeDocument/2006/relationships/tags" Target="../tags/tag814.xml"/><Relationship Id="rId38" Type="http://schemas.openxmlformats.org/officeDocument/2006/relationships/image" Target="../media/image20.png"/><Relationship Id="rId37" Type="http://schemas.openxmlformats.org/officeDocument/2006/relationships/tags" Target="../tags/tag813.xml"/><Relationship Id="rId36" Type="http://schemas.openxmlformats.org/officeDocument/2006/relationships/image" Target="../media/image19.png"/><Relationship Id="rId35" Type="http://schemas.openxmlformats.org/officeDocument/2006/relationships/tags" Target="../tags/tag812.xml"/><Relationship Id="rId34" Type="http://schemas.openxmlformats.org/officeDocument/2006/relationships/tags" Target="../tags/tag811.xml"/><Relationship Id="rId33" Type="http://schemas.openxmlformats.org/officeDocument/2006/relationships/tags" Target="../tags/tag810.xml"/><Relationship Id="rId32" Type="http://schemas.openxmlformats.org/officeDocument/2006/relationships/tags" Target="../tags/tag809.xml"/><Relationship Id="rId31" Type="http://schemas.openxmlformats.org/officeDocument/2006/relationships/tags" Target="../tags/tag808.xml"/><Relationship Id="rId30" Type="http://schemas.openxmlformats.org/officeDocument/2006/relationships/image" Target="../media/image18.png"/><Relationship Id="rId3" Type="http://schemas.openxmlformats.org/officeDocument/2006/relationships/chart" Target="../charts/chart39.xml"/><Relationship Id="rId29" Type="http://schemas.openxmlformats.org/officeDocument/2006/relationships/tags" Target="../tags/tag807.xml"/><Relationship Id="rId28" Type="http://schemas.openxmlformats.org/officeDocument/2006/relationships/tags" Target="../tags/tag806.xml"/><Relationship Id="rId27" Type="http://schemas.openxmlformats.org/officeDocument/2006/relationships/tags" Target="../tags/tag805.xml"/><Relationship Id="rId26" Type="http://schemas.openxmlformats.org/officeDocument/2006/relationships/tags" Target="../tags/tag804.xml"/><Relationship Id="rId25" Type="http://schemas.openxmlformats.org/officeDocument/2006/relationships/tags" Target="../tags/tag803.xml"/><Relationship Id="rId24" Type="http://schemas.openxmlformats.org/officeDocument/2006/relationships/tags" Target="../tags/tag802.xml"/><Relationship Id="rId23" Type="http://schemas.openxmlformats.org/officeDocument/2006/relationships/tags" Target="../tags/tag801.xml"/><Relationship Id="rId22" Type="http://schemas.openxmlformats.org/officeDocument/2006/relationships/tags" Target="../tags/tag800.xml"/><Relationship Id="rId21" Type="http://schemas.openxmlformats.org/officeDocument/2006/relationships/tags" Target="../tags/tag799.xml"/><Relationship Id="rId20" Type="http://schemas.openxmlformats.org/officeDocument/2006/relationships/tags" Target="../tags/tag798.xml"/><Relationship Id="rId2" Type="http://schemas.openxmlformats.org/officeDocument/2006/relationships/chart" Target="../charts/chart38.xml"/><Relationship Id="rId19" Type="http://schemas.openxmlformats.org/officeDocument/2006/relationships/tags" Target="../tags/tag797.xml"/><Relationship Id="rId18" Type="http://schemas.openxmlformats.org/officeDocument/2006/relationships/image" Target="../media/image17.png"/><Relationship Id="rId17" Type="http://schemas.openxmlformats.org/officeDocument/2006/relationships/tags" Target="../tags/tag796.xml"/><Relationship Id="rId16" Type="http://schemas.openxmlformats.org/officeDocument/2006/relationships/tags" Target="../tags/tag795.xml"/><Relationship Id="rId15" Type="http://schemas.openxmlformats.org/officeDocument/2006/relationships/tags" Target="../tags/tag794.xml"/><Relationship Id="rId14" Type="http://schemas.openxmlformats.org/officeDocument/2006/relationships/tags" Target="../tags/tag793.xml"/><Relationship Id="rId13" Type="http://schemas.openxmlformats.org/officeDocument/2006/relationships/tags" Target="../tags/tag792.xml"/><Relationship Id="rId12" Type="http://schemas.openxmlformats.org/officeDocument/2006/relationships/tags" Target="../tags/tag791.xml"/><Relationship Id="rId11" Type="http://schemas.openxmlformats.org/officeDocument/2006/relationships/tags" Target="../tags/tag790.xml"/><Relationship Id="rId10" Type="http://schemas.openxmlformats.org/officeDocument/2006/relationships/image" Target="../media/image16.png"/><Relationship Id="rId1" Type="http://schemas.openxmlformats.org/officeDocument/2006/relationships/chart" Target="../charts/chart3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62.xml"/><Relationship Id="rId87" Type="http://schemas.openxmlformats.org/officeDocument/2006/relationships/notesSlide" Target="../notesSlides/notesSlide12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932.xml"/><Relationship Id="rId84" Type="http://schemas.openxmlformats.org/officeDocument/2006/relationships/tags" Target="../tags/tag931.xml"/><Relationship Id="rId83" Type="http://schemas.openxmlformats.org/officeDocument/2006/relationships/tags" Target="../tags/tag930.xml"/><Relationship Id="rId82" Type="http://schemas.openxmlformats.org/officeDocument/2006/relationships/tags" Target="../tags/tag929.xml"/><Relationship Id="rId81" Type="http://schemas.openxmlformats.org/officeDocument/2006/relationships/tags" Target="../tags/tag928.xml"/><Relationship Id="rId80" Type="http://schemas.openxmlformats.org/officeDocument/2006/relationships/tags" Target="../tags/tag927.xml"/><Relationship Id="rId8" Type="http://schemas.openxmlformats.org/officeDocument/2006/relationships/tags" Target="../tags/tag861.xml"/><Relationship Id="rId79" Type="http://schemas.openxmlformats.org/officeDocument/2006/relationships/tags" Target="../tags/tag926.xml"/><Relationship Id="rId78" Type="http://schemas.openxmlformats.org/officeDocument/2006/relationships/tags" Target="../tags/tag925.xml"/><Relationship Id="rId77" Type="http://schemas.openxmlformats.org/officeDocument/2006/relationships/tags" Target="../tags/tag924.xml"/><Relationship Id="rId76" Type="http://schemas.openxmlformats.org/officeDocument/2006/relationships/tags" Target="../tags/tag923.xml"/><Relationship Id="rId75" Type="http://schemas.openxmlformats.org/officeDocument/2006/relationships/tags" Target="../tags/tag922.xml"/><Relationship Id="rId74" Type="http://schemas.openxmlformats.org/officeDocument/2006/relationships/tags" Target="../tags/tag921.xml"/><Relationship Id="rId73" Type="http://schemas.openxmlformats.org/officeDocument/2006/relationships/tags" Target="../tags/tag920.xml"/><Relationship Id="rId72" Type="http://schemas.openxmlformats.org/officeDocument/2006/relationships/tags" Target="../tags/tag919.xml"/><Relationship Id="rId71" Type="http://schemas.openxmlformats.org/officeDocument/2006/relationships/tags" Target="../tags/tag918.xml"/><Relationship Id="rId70" Type="http://schemas.openxmlformats.org/officeDocument/2006/relationships/tags" Target="../tags/tag917.xml"/><Relationship Id="rId7" Type="http://schemas.openxmlformats.org/officeDocument/2006/relationships/tags" Target="../tags/tag860.xml"/><Relationship Id="rId69" Type="http://schemas.openxmlformats.org/officeDocument/2006/relationships/tags" Target="../tags/tag916.xml"/><Relationship Id="rId68" Type="http://schemas.openxmlformats.org/officeDocument/2006/relationships/tags" Target="../tags/tag915.xml"/><Relationship Id="rId67" Type="http://schemas.openxmlformats.org/officeDocument/2006/relationships/tags" Target="../tags/tag914.xml"/><Relationship Id="rId66" Type="http://schemas.openxmlformats.org/officeDocument/2006/relationships/tags" Target="../tags/tag913.xml"/><Relationship Id="rId65" Type="http://schemas.openxmlformats.org/officeDocument/2006/relationships/tags" Target="../tags/tag912.xml"/><Relationship Id="rId64" Type="http://schemas.openxmlformats.org/officeDocument/2006/relationships/tags" Target="../tags/tag911.xml"/><Relationship Id="rId63" Type="http://schemas.openxmlformats.org/officeDocument/2006/relationships/tags" Target="../tags/tag910.xml"/><Relationship Id="rId62" Type="http://schemas.openxmlformats.org/officeDocument/2006/relationships/tags" Target="../tags/tag909.xml"/><Relationship Id="rId61" Type="http://schemas.openxmlformats.org/officeDocument/2006/relationships/tags" Target="../tags/tag908.xml"/><Relationship Id="rId60" Type="http://schemas.openxmlformats.org/officeDocument/2006/relationships/tags" Target="../tags/tag907.xml"/><Relationship Id="rId6" Type="http://schemas.openxmlformats.org/officeDocument/2006/relationships/image" Target="../media/image15.png"/><Relationship Id="rId59" Type="http://schemas.openxmlformats.org/officeDocument/2006/relationships/tags" Target="../tags/tag906.xml"/><Relationship Id="rId58" Type="http://schemas.openxmlformats.org/officeDocument/2006/relationships/tags" Target="../tags/tag905.xml"/><Relationship Id="rId57" Type="http://schemas.openxmlformats.org/officeDocument/2006/relationships/tags" Target="../tags/tag904.xml"/><Relationship Id="rId56" Type="http://schemas.openxmlformats.org/officeDocument/2006/relationships/tags" Target="../tags/tag903.xml"/><Relationship Id="rId55" Type="http://schemas.openxmlformats.org/officeDocument/2006/relationships/tags" Target="../tags/tag902.xml"/><Relationship Id="rId54" Type="http://schemas.openxmlformats.org/officeDocument/2006/relationships/tags" Target="../tags/tag901.xml"/><Relationship Id="rId53" Type="http://schemas.openxmlformats.org/officeDocument/2006/relationships/tags" Target="../tags/tag900.xml"/><Relationship Id="rId52" Type="http://schemas.openxmlformats.org/officeDocument/2006/relationships/tags" Target="../tags/tag899.xml"/><Relationship Id="rId51" Type="http://schemas.openxmlformats.org/officeDocument/2006/relationships/tags" Target="../tags/tag898.xml"/><Relationship Id="rId50" Type="http://schemas.openxmlformats.org/officeDocument/2006/relationships/tags" Target="../tags/tag897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896.xml"/><Relationship Id="rId47" Type="http://schemas.openxmlformats.org/officeDocument/2006/relationships/tags" Target="../tags/tag895.xml"/><Relationship Id="rId46" Type="http://schemas.openxmlformats.org/officeDocument/2006/relationships/tags" Target="../tags/tag894.xml"/><Relationship Id="rId45" Type="http://schemas.openxmlformats.org/officeDocument/2006/relationships/tags" Target="../tags/tag893.xml"/><Relationship Id="rId44" Type="http://schemas.openxmlformats.org/officeDocument/2006/relationships/tags" Target="../tags/tag892.xml"/><Relationship Id="rId43" Type="http://schemas.openxmlformats.org/officeDocument/2006/relationships/tags" Target="../tags/tag891.xml"/><Relationship Id="rId42" Type="http://schemas.openxmlformats.org/officeDocument/2006/relationships/tags" Target="../tags/tag890.xml"/><Relationship Id="rId41" Type="http://schemas.openxmlformats.org/officeDocument/2006/relationships/tags" Target="../tags/tag889.xml"/><Relationship Id="rId40" Type="http://schemas.openxmlformats.org/officeDocument/2006/relationships/tags" Target="../tags/tag888.xml"/><Relationship Id="rId4" Type="http://schemas.openxmlformats.org/officeDocument/2006/relationships/chart" Target="../charts/chart44.xml"/><Relationship Id="rId39" Type="http://schemas.openxmlformats.org/officeDocument/2006/relationships/tags" Target="../tags/tag887.xml"/><Relationship Id="rId38" Type="http://schemas.openxmlformats.org/officeDocument/2006/relationships/image" Target="../media/image20.png"/><Relationship Id="rId37" Type="http://schemas.openxmlformats.org/officeDocument/2006/relationships/tags" Target="../tags/tag886.xml"/><Relationship Id="rId36" Type="http://schemas.openxmlformats.org/officeDocument/2006/relationships/image" Target="../media/image19.png"/><Relationship Id="rId35" Type="http://schemas.openxmlformats.org/officeDocument/2006/relationships/tags" Target="../tags/tag885.xml"/><Relationship Id="rId34" Type="http://schemas.openxmlformats.org/officeDocument/2006/relationships/tags" Target="../tags/tag884.xml"/><Relationship Id="rId33" Type="http://schemas.openxmlformats.org/officeDocument/2006/relationships/tags" Target="../tags/tag883.xml"/><Relationship Id="rId32" Type="http://schemas.openxmlformats.org/officeDocument/2006/relationships/tags" Target="../tags/tag882.xml"/><Relationship Id="rId31" Type="http://schemas.openxmlformats.org/officeDocument/2006/relationships/tags" Target="../tags/tag881.xml"/><Relationship Id="rId30" Type="http://schemas.openxmlformats.org/officeDocument/2006/relationships/image" Target="../media/image18.png"/><Relationship Id="rId3" Type="http://schemas.openxmlformats.org/officeDocument/2006/relationships/chart" Target="../charts/chart43.xml"/><Relationship Id="rId29" Type="http://schemas.openxmlformats.org/officeDocument/2006/relationships/tags" Target="../tags/tag880.xml"/><Relationship Id="rId28" Type="http://schemas.openxmlformats.org/officeDocument/2006/relationships/tags" Target="../tags/tag879.xml"/><Relationship Id="rId27" Type="http://schemas.openxmlformats.org/officeDocument/2006/relationships/tags" Target="../tags/tag878.xml"/><Relationship Id="rId26" Type="http://schemas.openxmlformats.org/officeDocument/2006/relationships/tags" Target="../tags/tag877.xml"/><Relationship Id="rId25" Type="http://schemas.openxmlformats.org/officeDocument/2006/relationships/tags" Target="../tags/tag876.xml"/><Relationship Id="rId24" Type="http://schemas.openxmlformats.org/officeDocument/2006/relationships/tags" Target="../tags/tag875.xml"/><Relationship Id="rId23" Type="http://schemas.openxmlformats.org/officeDocument/2006/relationships/tags" Target="../tags/tag874.xml"/><Relationship Id="rId22" Type="http://schemas.openxmlformats.org/officeDocument/2006/relationships/tags" Target="../tags/tag873.xml"/><Relationship Id="rId21" Type="http://schemas.openxmlformats.org/officeDocument/2006/relationships/tags" Target="../tags/tag872.xml"/><Relationship Id="rId20" Type="http://schemas.openxmlformats.org/officeDocument/2006/relationships/tags" Target="../tags/tag871.xml"/><Relationship Id="rId2" Type="http://schemas.openxmlformats.org/officeDocument/2006/relationships/chart" Target="../charts/chart42.xml"/><Relationship Id="rId19" Type="http://schemas.openxmlformats.org/officeDocument/2006/relationships/tags" Target="../tags/tag870.xml"/><Relationship Id="rId18" Type="http://schemas.openxmlformats.org/officeDocument/2006/relationships/image" Target="../media/image17.png"/><Relationship Id="rId17" Type="http://schemas.openxmlformats.org/officeDocument/2006/relationships/tags" Target="../tags/tag869.xml"/><Relationship Id="rId16" Type="http://schemas.openxmlformats.org/officeDocument/2006/relationships/tags" Target="../tags/tag868.xml"/><Relationship Id="rId15" Type="http://schemas.openxmlformats.org/officeDocument/2006/relationships/tags" Target="../tags/tag867.xml"/><Relationship Id="rId14" Type="http://schemas.openxmlformats.org/officeDocument/2006/relationships/tags" Target="../tags/tag866.xml"/><Relationship Id="rId13" Type="http://schemas.openxmlformats.org/officeDocument/2006/relationships/tags" Target="../tags/tag865.xml"/><Relationship Id="rId12" Type="http://schemas.openxmlformats.org/officeDocument/2006/relationships/tags" Target="../tags/tag864.xml"/><Relationship Id="rId11" Type="http://schemas.openxmlformats.org/officeDocument/2006/relationships/tags" Target="../tags/tag863.xml"/><Relationship Id="rId10" Type="http://schemas.openxmlformats.org/officeDocument/2006/relationships/image" Target="../media/image16.png"/><Relationship Id="rId1" Type="http://schemas.openxmlformats.org/officeDocument/2006/relationships/chart" Target="../charts/chart4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935.xml"/><Relationship Id="rId87" Type="http://schemas.openxmlformats.org/officeDocument/2006/relationships/notesSlide" Target="../notesSlides/notesSlide13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005.xml"/><Relationship Id="rId84" Type="http://schemas.openxmlformats.org/officeDocument/2006/relationships/tags" Target="../tags/tag1004.xml"/><Relationship Id="rId83" Type="http://schemas.openxmlformats.org/officeDocument/2006/relationships/tags" Target="../tags/tag1003.xml"/><Relationship Id="rId82" Type="http://schemas.openxmlformats.org/officeDocument/2006/relationships/tags" Target="../tags/tag1002.xml"/><Relationship Id="rId81" Type="http://schemas.openxmlformats.org/officeDocument/2006/relationships/tags" Target="../tags/tag1001.xml"/><Relationship Id="rId80" Type="http://schemas.openxmlformats.org/officeDocument/2006/relationships/tags" Target="../tags/tag1000.xml"/><Relationship Id="rId8" Type="http://schemas.openxmlformats.org/officeDocument/2006/relationships/tags" Target="../tags/tag934.xml"/><Relationship Id="rId79" Type="http://schemas.openxmlformats.org/officeDocument/2006/relationships/tags" Target="../tags/tag999.xml"/><Relationship Id="rId78" Type="http://schemas.openxmlformats.org/officeDocument/2006/relationships/tags" Target="../tags/tag998.xml"/><Relationship Id="rId77" Type="http://schemas.openxmlformats.org/officeDocument/2006/relationships/tags" Target="../tags/tag997.xml"/><Relationship Id="rId76" Type="http://schemas.openxmlformats.org/officeDocument/2006/relationships/tags" Target="../tags/tag996.xml"/><Relationship Id="rId75" Type="http://schemas.openxmlformats.org/officeDocument/2006/relationships/tags" Target="../tags/tag995.xml"/><Relationship Id="rId74" Type="http://schemas.openxmlformats.org/officeDocument/2006/relationships/tags" Target="../tags/tag994.xml"/><Relationship Id="rId73" Type="http://schemas.openxmlformats.org/officeDocument/2006/relationships/tags" Target="../tags/tag993.xml"/><Relationship Id="rId72" Type="http://schemas.openxmlformats.org/officeDocument/2006/relationships/tags" Target="../tags/tag992.xml"/><Relationship Id="rId71" Type="http://schemas.openxmlformats.org/officeDocument/2006/relationships/tags" Target="../tags/tag991.xml"/><Relationship Id="rId70" Type="http://schemas.openxmlformats.org/officeDocument/2006/relationships/tags" Target="../tags/tag990.xml"/><Relationship Id="rId7" Type="http://schemas.openxmlformats.org/officeDocument/2006/relationships/tags" Target="../tags/tag933.xml"/><Relationship Id="rId69" Type="http://schemas.openxmlformats.org/officeDocument/2006/relationships/tags" Target="../tags/tag989.xml"/><Relationship Id="rId68" Type="http://schemas.openxmlformats.org/officeDocument/2006/relationships/tags" Target="../tags/tag988.xml"/><Relationship Id="rId67" Type="http://schemas.openxmlformats.org/officeDocument/2006/relationships/tags" Target="../tags/tag987.xml"/><Relationship Id="rId66" Type="http://schemas.openxmlformats.org/officeDocument/2006/relationships/tags" Target="../tags/tag986.xml"/><Relationship Id="rId65" Type="http://schemas.openxmlformats.org/officeDocument/2006/relationships/tags" Target="../tags/tag985.xml"/><Relationship Id="rId64" Type="http://schemas.openxmlformats.org/officeDocument/2006/relationships/tags" Target="../tags/tag984.xml"/><Relationship Id="rId63" Type="http://schemas.openxmlformats.org/officeDocument/2006/relationships/tags" Target="../tags/tag983.xml"/><Relationship Id="rId62" Type="http://schemas.openxmlformats.org/officeDocument/2006/relationships/tags" Target="../tags/tag982.xml"/><Relationship Id="rId61" Type="http://schemas.openxmlformats.org/officeDocument/2006/relationships/tags" Target="../tags/tag981.xml"/><Relationship Id="rId60" Type="http://schemas.openxmlformats.org/officeDocument/2006/relationships/tags" Target="../tags/tag980.xml"/><Relationship Id="rId6" Type="http://schemas.openxmlformats.org/officeDocument/2006/relationships/image" Target="../media/image15.png"/><Relationship Id="rId59" Type="http://schemas.openxmlformats.org/officeDocument/2006/relationships/tags" Target="../tags/tag979.xml"/><Relationship Id="rId58" Type="http://schemas.openxmlformats.org/officeDocument/2006/relationships/tags" Target="../tags/tag978.xml"/><Relationship Id="rId57" Type="http://schemas.openxmlformats.org/officeDocument/2006/relationships/tags" Target="../tags/tag977.xml"/><Relationship Id="rId56" Type="http://schemas.openxmlformats.org/officeDocument/2006/relationships/tags" Target="../tags/tag976.xml"/><Relationship Id="rId55" Type="http://schemas.openxmlformats.org/officeDocument/2006/relationships/tags" Target="../tags/tag975.xml"/><Relationship Id="rId54" Type="http://schemas.openxmlformats.org/officeDocument/2006/relationships/tags" Target="../tags/tag974.xml"/><Relationship Id="rId53" Type="http://schemas.openxmlformats.org/officeDocument/2006/relationships/tags" Target="../tags/tag973.xml"/><Relationship Id="rId52" Type="http://schemas.openxmlformats.org/officeDocument/2006/relationships/tags" Target="../tags/tag972.xml"/><Relationship Id="rId51" Type="http://schemas.openxmlformats.org/officeDocument/2006/relationships/tags" Target="../tags/tag971.xml"/><Relationship Id="rId50" Type="http://schemas.openxmlformats.org/officeDocument/2006/relationships/tags" Target="../tags/tag970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969.xml"/><Relationship Id="rId47" Type="http://schemas.openxmlformats.org/officeDocument/2006/relationships/tags" Target="../tags/tag968.xml"/><Relationship Id="rId46" Type="http://schemas.openxmlformats.org/officeDocument/2006/relationships/tags" Target="../tags/tag967.xml"/><Relationship Id="rId45" Type="http://schemas.openxmlformats.org/officeDocument/2006/relationships/tags" Target="../tags/tag966.xml"/><Relationship Id="rId44" Type="http://schemas.openxmlformats.org/officeDocument/2006/relationships/tags" Target="../tags/tag965.xml"/><Relationship Id="rId43" Type="http://schemas.openxmlformats.org/officeDocument/2006/relationships/tags" Target="../tags/tag964.xml"/><Relationship Id="rId42" Type="http://schemas.openxmlformats.org/officeDocument/2006/relationships/tags" Target="../tags/tag963.xml"/><Relationship Id="rId41" Type="http://schemas.openxmlformats.org/officeDocument/2006/relationships/tags" Target="../tags/tag962.xml"/><Relationship Id="rId40" Type="http://schemas.openxmlformats.org/officeDocument/2006/relationships/tags" Target="../tags/tag961.xml"/><Relationship Id="rId4" Type="http://schemas.openxmlformats.org/officeDocument/2006/relationships/chart" Target="../charts/chart48.xml"/><Relationship Id="rId39" Type="http://schemas.openxmlformats.org/officeDocument/2006/relationships/tags" Target="../tags/tag960.xml"/><Relationship Id="rId38" Type="http://schemas.openxmlformats.org/officeDocument/2006/relationships/image" Target="../media/image20.png"/><Relationship Id="rId37" Type="http://schemas.openxmlformats.org/officeDocument/2006/relationships/tags" Target="../tags/tag959.xml"/><Relationship Id="rId36" Type="http://schemas.openxmlformats.org/officeDocument/2006/relationships/image" Target="../media/image19.png"/><Relationship Id="rId35" Type="http://schemas.openxmlformats.org/officeDocument/2006/relationships/tags" Target="../tags/tag958.xml"/><Relationship Id="rId34" Type="http://schemas.openxmlformats.org/officeDocument/2006/relationships/tags" Target="../tags/tag957.xml"/><Relationship Id="rId33" Type="http://schemas.openxmlformats.org/officeDocument/2006/relationships/tags" Target="../tags/tag956.xml"/><Relationship Id="rId32" Type="http://schemas.openxmlformats.org/officeDocument/2006/relationships/tags" Target="../tags/tag955.xml"/><Relationship Id="rId31" Type="http://schemas.openxmlformats.org/officeDocument/2006/relationships/tags" Target="../tags/tag954.xml"/><Relationship Id="rId30" Type="http://schemas.openxmlformats.org/officeDocument/2006/relationships/image" Target="../media/image18.png"/><Relationship Id="rId3" Type="http://schemas.openxmlformats.org/officeDocument/2006/relationships/chart" Target="../charts/chart47.xml"/><Relationship Id="rId29" Type="http://schemas.openxmlformats.org/officeDocument/2006/relationships/tags" Target="../tags/tag953.xml"/><Relationship Id="rId28" Type="http://schemas.openxmlformats.org/officeDocument/2006/relationships/tags" Target="../tags/tag952.xml"/><Relationship Id="rId27" Type="http://schemas.openxmlformats.org/officeDocument/2006/relationships/tags" Target="../tags/tag951.xml"/><Relationship Id="rId26" Type="http://schemas.openxmlformats.org/officeDocument/2006/relationships/tags" Target="../tags/tag950.xml"/><Relationship Id="rId25" Type="http://schemas.openxmlformats.org/officeDocument/2006/relationships/tags" Target="../tags/tag949.xml"/><Relationship Id="rId24" Type="http://schemas.openxmlformats.org/officeDocument/2006/relationships/tags" Target="../tags/tag948.xml"/><Relationship Id="rId23" Type="http://schemas.openxmlformats.org/officeDocument/2006/relationships/tags" Target="../tags/tag947.xml"/><Relationship Id="rId22" Type="http://schemas.openxmlformats.org/officeDocument/2006/relationships/tags" Target="../tags/tag946.xml"/><Relationship Id="rId21" Type="http://schemas.openxmlformats.org/officeDocument/2006/relationships/tags" Target="../tags/tag945.xml"/><Relationship Id="rId20" Type="http://schemas.openxmlformats.org/officeDocument/2006/relationships/tags" Target="../tags/tag944.xml"/><Relationship Id="rId2" Type="http://schemas.openxmlformats.org/officeDocument/2006/relationships/chart" Target="../charts/chart46.xml"/><Relationship Id="rId19" Type="http://schemas.openxmlformats.org/officeDocument/2006/relationships/tags" Target="../tags/tag943.xml"/><Relationship Id="rId18" Type="http://schemas.openxmlformats.org/officeDocument/2006/relationships/image" Target="../media/image17.png"/><Relationship Id="rId17" Type="http://schemas.openxmlformats.org/officeDocument/2006/relationships/tags" Target="../tags/tag942.xml"/><Relationship Id="rId16" Type="http://schemas.openxmlformats.org/officeDocument/2006/relationships/tags" Target="../tags/tag941.xml"/><Relationship Id="rId15" Type="http://schemas.openxmlformats.org/officeDocument/2006/relationships/tags" Target="../tags/tag940.xml"/><Relationship Id="rId14" Type="http://schemas.openxmlformats.org/officeDocument/2006/relationships/tags" Target="../tags/tag939.xml"/><Relationship Id="rId13" Type="http://schemas.openxmlformats.org/officeDocument/2006/relationships/tags" Target="../tags/tag938.xml"/><Relationship Id="rId12" Type="http://schemas.openxmlformats.org/officeDocument/2006/relationships/tags" Target="../tags/tag937.xml"/><Relationship Id="rId11" Type="http://schemas.openxmlformats.org/officeDocument/2006/relationships/tags" Target="../tags/tag936.xml"/><Relationship Id="rId10" Type="http://schemas.openxmlformats.org/officeDocument/2006/relationships/image" Target="../media/image16.png"/><Relationship Id="rId1" Type="http://schemas.openxmlformats.org/officeDocument/2006/relationships/chart" Target="../charts/chart4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008.xml"/><Relationship Id="rId87" Type="http://schemas.openxmlformats.org/officeDocument/2006/relationships/notesSlide" Target="../notesSlides/notesSlide14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078.xml"/><Relationship Id="rId84" Type="http://schemas.openxmlformats.org/officeDocument/2006/relationships/tags" Target="../tags/tag1077.xml"/><Relationship Id="rId83" Type="http://schemas.openxmlformats.org/officeDocument/2006/relationships/tags" Target="../tags/tag1076.xml"/><Relationship Id="rId82" Type="http://schemas.openxmlformats.org/officeDocument/2006/relationships/tags" Target="../tags/tag1075.xml"/><Relationship Id="rId81" Type="http://schemas.openxmlformats.org/officeDocument/2006/relationships/tags" Target="../tags/tag1074.xml"/><Relationship Id="rId80" Type="http://schemas.openxmlformats.org/officeDocument/2006/relationships/tags" Target="../tags/tag1073.xml"/><Relationship Id="rId8" Type="http://schemas.openxmlformats.org/officeDocument/2006/relationships/tags" Target="../tags/tag1007.xml"/><Relationship Id="rId79" Type="http://schemas.openxmlformats.org/officeDocument/2006/relationships/tags" Target="../tags/tag1072.xml"/><Relationship Id="rId78" Type="http://schemas.openxmlformats.org/officeDocument/2006/relationships/tags" Target="../tags/tag1071.xml"/><Relationship Id="rId77" Type="http://schemas.openxmlformats.org/officeDocument/2006/relationships/tags" Target="../tags/tag1070.xml"/><Relationship Id="rId76" Type="http://schemas.openxmlformats.org/officeDocument/2006/relationships/tags" Target="../tags/tag1069.xml"/><Relationship Id="rId75" Type="http://schemas.openxmlformats.org/officeDocument/2006/relationships/tags" Target="../tags/tag1068.xml"/><Relationship Id="rId74" Type="http://schemas.openxmlformats.org/officeDocument/2006/relationships/tags" Target="../tags/tag1067.xml"/><Relationship Id="rId73" Type="http://schemas.openxmlformats.org/officeDocument/2006/relationships/tags" Target="../tags/tag1066.xml"/><Relationship Id="rId72" Type="http://schemas.openxmlformats.org/officeDocument/2006/relationships/tags" Target="../tags/tag1065.xml"/><Relationship Id="rId71" Type="http://schemas.openxmlformats.org/officeDocument/2006/relationships/tags" Target="../tags/tag1064.xml"/><Relationship Id="rId70" Type="http://schemas.openxmlformats.org/officeDocument/2006/relationships/tags" Target="../tags/tag1063.xml"/><Relationship Id="rId7" Type="http://schemas.openxmlformats.org/officeDocument/2006/relationships/tags" Target="../tags/tag1006.xml"/><Relationship Id="rId69" Type="http://schemas.openxmlformats.org/officeDocument/2006/relationships/tags" Target="../tags/tag1062.xml"/><Relationship Id="rId68" Type="http://schemas.openxmlformats.org/officeDocument/2006/relationships/tags" Target="../tags/tag1061.xml"/><Relationship Id="rId67" Type="http://schemas.openxmlformats.org/officeDocument/2006/relationships/tags" Target="../tags/tag1060.xml"/><Relationship Id="rId66" Type="http://schemas.openxmlformats.org/officeDocument/2006/relationships/tags" Target="../tags/tag1059.xml"/><Relationship Id="rId65" Type="http://schemas.openxmlformats.org/officeDocument/2006/relationships/tags" Target="../tags/tag1058.xml"/><Relationship Id="rId64" Type="http://schemas.openxmlformats.org/officeDocument/2006/relationships/tags" Target="../tags/tag1057.xml"/><Relationship Id="rId63" Type="http://schemas.openxmlformats.org/officeDocument/2006/relationships/tags" Target="../tags/tag1056.xml"/><Relationship Id="rId62" Type="http://schemas.openxmlformats.org/officeDocument/2006/relationships/tags" Target="../tags/tag1055.xml"/><Relationship Id="rId61" Type="http://schemas.openxmlformats.org/officeDocument/2006/relationships/tags" Target="../tags/tag1054.xml"/><Relationship Id="rId60" Type="http://schemas.openxmlformats.org/officeDocument/2006/relationships/tags" Target="../tags/tag1053.xml"/><Relationship Id="rId6" Type="http://schemas.openxmlformats.org/officeDocument/2006/relationships/image" Target="../media/image15.png"/><Relationship Id="rId59" Type="http://schemas.openxmlformats.org/officeDocument/2006/relationships/tags" Target="../tags/tag1052.xml"/><Relationship Id="rId58" Type="http://schemas.openxmlformats.org/officeDocument/2006/relationships/tags" Target="../tags/tag1051.xml"/><Relationship Id="rId57" Type="http://schemas.openxmlformats.org/officeDocument/2006/relationships/tags" Target="../tags/tag1050.xml"/><Relationship Id="rId56" Type="http://schemas.openxmlformats.org/officeDocument/2006/relationships/tags" Target="../tags/tag1049.xml"/><Relationship Id="rId55" Type="http://schemas.openxmlformats.org/officeDocument/2006/relationships/tags" Target="../tags/tag1048.xml"/><Relationship Id="rId54" Type="http://schemas.openxmlformats.org/officeDocument/2006/relationships/tags" Target="../tags/tag1047.xml"/><Relationship Id="rId53" Type="http://schemas.openxmlformats.org/officeDocument/2006/relationships/tags" Target="../tags/tag1046.xml"/><Relationship Id="rId52" Type="http://schemas.openxmlformats.org/officeDocument/2006/relationships/tags" Target="../tags/tag1045.xml"/><Relationship Id="rId51" Type="http://schemas.openxmlformats.org/officeDocument/2006/relationships/tags" Target="../tags/tag1044.xml"/><Relationship Id="rId50" Type="http://schemas.openxmlformats.org/officeDocument/2006/relationships/tags" Target="../tags/tag1043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1042.xml"/><Relationship Id="rId47" Type="http://schemas.openxmlformats.org/officeDocument/2006/relationships/tags" Target="../tags/tag1041.xml"/><Relationship Id="rId46" Type="http://schemas.openxmlformats.org/officeDocument/2006/relationships/tags" Target="../tags/tag1040.xml"/><Relationship Id="rId45" Type="http://schemas.openxmlformats.org/officeDocument/2006/relationships/tags" Target="../tags/tag1039.xml"/><Relationship Id="rId44" Type="http://schemas.openxmlformats.org/officeDocument/2006/relationships/tags" Target="../tags/tag1038.xml"/><Relationship Id="rId43" Type="http://schemas.openxmlformats.org/officeDocument/2006/relationships/tags" Target="../tags/tag1037.xml"/><Relationship Id="rId42" Type="http://schemas.openxmlformats.org/officeDocument/2006/relationships/tags" Target="../tags/tag1036.xml"/><Relationship Id="rId41" Type="http://schemas.openxmlformats.org/officeDocument/2006/relationships/tags" Target="../tags/tag1035.xml"/><Relationship Id="rId40" Type="http://schemas.openxmlformats.org/officeDocument/2006/relationships/tags" Target="../tags/tag1034.xml"/><Relationship Id="rId4" Type="http://schemas.openxmlformats.org/officeDocument/2006/relationships/chart" Target="../charts/chart52.xml"/><Relationship Id="rId39" Type="http://schemas.openxmlformats.org/officeDocument/2006/relationships/tags" Target="../tags/tag1033.xml"/><Relationship Id="rId38" Type="http://schemas.openxmlformats.org/officeDocument/2006/relationships/image" Target="../media/image20.png"/><Relationship Id="rId37" Type="http://schemas.openxmlformats.org/officeDocument/2006/relationships/tags" Target="../tags/tag1032.xml"/><Relationship Id="rId36" Type="http://schemas.openxmlformats.org/officeDocument/2006/relationships/image" Target="../media/image19.png"/><Relationship Id="rId35" Type="http://schemas.openxmlformats.org/officeDocument/2006/relationships/tags" Target="../tags/tag1031.xml"/><Relationship Id="rId34" Type="http://schemas.openxmlformats.org/officeDocument/2006/relationships/tags" Target="../tags/tag1030.xml"/><Relationship Id="rId33" Type="http://schemas.openxmlformats.org/officeDocument/2006/relationships/tags" Target="../tags/tag1029.xml"/><Relationship Id="rId32" Type="http://schemas.openxmlformats.org/officeDocument/2006/relationships/tags" Target="../tags/tag1028.xml"/><Relationship Id="rId31" Type="http://schemas.openxmlformats.org/officeDocument/2006/relationships/tags" Target="../tags/tag1027.xml"/><Relationship Id="rId30" Type="http://schemas.openxmlformats.org/officeDocument/2006/relationships/image" Target="../media/image18.png"/><Relationship Id="rId3" Type="http://schemas.openxmlformats.org/officeDocument/2006/relationships/chart" Target="../charts/chart51.xml"/><Relationship Id="rId29" Type="http://schemas.openxmlformats.org/officeDocument/2006/relationships/tags" Target="../tags/tag1026.xml"/><Relationship Id="rId28" Type="http://schemas.openxmlformats.org/officeDocument/2006/relationships/tags" Target="../tags/tag1025.xml"/><Relationship Id="rId27" Type="http://schemas.openxmlformats.org/officeDocument/2006/relationships/tags" Target="../tags/tag1024.xml"/><Relationship Id="rId26" Type="http://schemas.openxmlformats.org/officeDocument/2006/relationships/tags" Target="../tags/tag1023.xml"/><Relationship Id="rId25" Type="http://schemas.openxmlformats.org/officeDocument/2006/relationships/tags" Target="../tags/tag1022.xml"/><Relationship Id="rId24" Type="http://schemas.openxmlformats.org/officeDocument/2006/relationships/tags" Target="../tags/tag1021.xml"/><Relationship Id="rId23" Type="http://schemas.openxmlformats.org/officeDocument/2006/relationships/tags" Target="../tags/tag1020.xml"/><Relationship Id="rId22" Type="http://schemas.openxmlformats.org/officeDocument/2006/relationships/tags" Target="../tags/tag1019.xml"/><Relationship Id="rId21" Type="http://schemas.openxmlformats.org/officeDocument/2006/relationships/tags" Target="../tags/tag1018.xml"/><Relationship Id="rId20" Type="http://schemas.openxmlformats.org/officeDocument/2006/relationships/tags" Target="../tags/tag1017.xml"/><Relationship Id="rId2" Type="http://schemas.openxmlformats.org/officeDocument/2006/relationships/chart" Target="../charts/chart50.xml"/><Relationship Id="rId19" Type="http://schemas.openxmlformats.org/officeDocument/2006/relationships/tags" Target="../tags/tag1016.xml"/><Relationship Id="rId18" Type="http://schemas.openxmlformats.org/officeDocument/2006/relationships/image" Target="../media/image17.png"/><Relationship Id="rId17" Type="http://schemas.openxmlformats.org/officeDocument/2006/relationships/tags" Target="../tags/tag1015.xml"/><Relationship Id="rId16" Type="http://schemas.openxmlformats.org/officeDocument/2006/relationships/tags" Target="../tags/tag1014.xml"/><Relationship Id="rId15" Type="http://schemas.openxmlformats.org/officeDocument/2006/relationships/tags" Target="../tags/tag1013.xml"/><Relationship Id="rId14" Type="http://schemas.openxmlformats.org/officeDocument/2006/relationships/tags" Target="../tags/tag1012.xml"/><Relationship Id="rId13" Type="http://schemas.openxmlformats.org/officeDocument/2006/relationships/tags" Target="../tags/tag1011.xml"/><Relationship Id="rId12" Type="http://schemas.openxmlformats.org/officeDocument/2006/relationships/tags" Target="../tags/tag1010.xml"/><Relationship Id="rId11" Type="http://schemas.openxmlformats.org/officeDocument/2006/relationships/tags" Target="../tags/tag1009.xml"/><Relationship Id="rId10" Type="http://schemas.openxmlformats.org/officeDocument/2006/relationships/image" Target="../media/image16.png"/><Relationship Id="rId1" Type="http://schemas.openxmlformats.org/officeDocument/2006/relationships/chart" Target="../charts/chart4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081.xml"/><Relationship Id="rId87" Type="http://schemas.openxmlformats.org/officeDocument/2006/relationships/notesSlide" Target="../notesSlides/notesSlide15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151.xml"/><Relationship Id="rId84" Type="http://schemas.openxmlformats.org/officeDocument/2006/relationships/tags" Target="../tags/tag1150.xml"/><Relationship Id="rId83" Type="http://schemas.openxmlformats.org/officeDocument/2006/relationships/tags" Target="../tags/tag1149.xml"/><Relationship Id="rId82" Type="http://schemas.openxmlformats.org/officeDocument/2006/relationships/tags" Target="../tags/tag1148.xml"/><Relationship Id="rId81" Type="http://schemas.openxmlformats.org/officeDocument/2006/relationships/tags" Target="../tags/tag1147.xml"/><Relationship Id="rId80" Type="http://schemas.openxmlformats.org/officeDocument/2006/relationships/tags" Target="../tags/tag1146.xml"/><Relationship Id="rId8" Type="http://schemas.openxmlformats.org/officeDocument/2006/relationships/tags" Target="../tags/tag1080.xml"/><Relationship Id="rId79" Type="http://schemas.openxmlformats.org/officeDocument/2006/relationships/tags" Target="../tags/tag1145.xml"/><Relationship Id="rId78" Type="http://schemas.openxmlformats.org/officeDocument/2006/relationships/tags" Target="../tags/tag1144.xml"/><Relationship Id="rId77" Type="http://schemas.openxmlformats.org/officeDocument/2006/relationships/tags" Target="../tags/tag1143.xml"/><Relationship Id="rId76" Type="http://schemas.openxmlformats.org/officeDocument/2006/relationships/tags" Target="../tags/tag1142.xml"/><Relationship Id="rId75" Type="http://schemas.openxmlformats.org/officeDocument/2006/relationships/tags" Target="../tags/tag1141.xml"/><Relationship Id="rId74" Type="http://schemas.openxmlformats.org/officeDocument/2006/relationships/tags" Target="../tags/tag1140.xml"/><Relationship Id="rId73" Type="http://schemas.openxmlformats.org/officeDocument/2006/relationships/tags" Target="../tags/tag1139.xml"/><Relationship Id="rId72" Type="http://schemas.openxmlformats.org/officeDocument/2006/relationships/tags" Target="../tags/tag1138.xml"/><Relationship Id="rId71" Type="http://schemas.openxmlformats.org/officeDocument/2006/relationships/tags" Target="../tags/tag1137.xml"/><Relationship Id="rId70" Type="http://schemas.openxmlformats.org/officeDocument/2006/relationships/tags" Target="../tags/tag1136.xml"/><Relationship Id="rId7" Type="http://schemas.openxmlformats.org/officeDocument/2006/relationships/tags" Target="../tags/tag1079.xml"/><Relationship Id="rId69" Type="http://schemas.openxmlformats.org/officeDocument/2006/relationships/tags" Target="../tags/tag1135.xml"/><Relationship Id="rId68" Type="http://schemas.openxmlformats.org/officeDocument/2006/relationships/tags" Target="../tags/tag1134.xml"/><Relationship Id="rId67" Type="http://schemas.openxmlformats.org/officeDocument/2006/relationships/tags" Target="../tags/tag1133.xml"/><Relationship Id="rId66" Type="http://schemas.openxmlformats.org/officeDocument/2006/relationships/tags" Target="../tags/tag1132.xml"/><Relationship Id="rId65" Type="http://schemas.openxmlformats.org/officeDocument/2006/relationships/tags" Target="../tags/tag1131.xml"/><Relationship Id="rId64" Type="http://schemas.openxmlformats.org/officeDocument/2006/relationships/tags" Target="../tags/tag1130.xml"/><Relationship Id="rId63" Type="http://schemas.openxmlformats.org/officeDocument/2006/relationships/tags" Target="../tags/tag1129.xml"/><Relationship Id="rId62" Type="http://schemas.openxmlformats.org/officeDocument/2006/relationships/tags" Target="../tags/tag1128.xml"/><Relationship Id="rId61" Type="http://schemas.openxmlformats.org/officeDocument/2006/relationships/tags" Target="../tags/tag1127.xml"/><Relationship Id="rId60" Type="http://schemas.openxmlformats.org/officeDocument/2006/relationships/tags" Target="../tags/tag1126.xml"/><Relationship Id="rId6" Type="http://schemas.openxmlformats.org/officeDocument/2006/relationships/image" Target="../media/image15.png"/><Relationship Id="rId59" Type="http://schemas.openxmlformats.org/officeDocument/2006/relationships/tags" Target="../tags/tag1125.xml"/><Relationship Id="rId58" Type="http://schemas.openxmlformats.org/officeDocument/2006/relationships/tags" Target="../tags/tag1124.xml"/><Relationship Id="rId57" Type="http://schemas.openxmlformats.org/officeDocument/2006/relationships/tags" Target="../tags/tag1123.xml"/><Relationship Id="rId56" Type="http://schemas.openxmlformats.org/officeDocument/2006/relationships/tags" Target="../tags/tag1122.xml"/><Relationship Id="rId55" Type="http://schemas.openxmlformats.org/officeDocument/2006/relationships/tags" Target="../tags/tag1121.xml"/><Relationship Id="rId54" Type="http://schemas.openxmlformats.org/officeDocument/2006/relationships/tags" Target="../tags/tag1120.xml"/><Relationship Id="rId53" Type="http://schemas.openxmlformats.org/officeDocument/2006/relationships/tags" Target="../tags/tag1119.xml"/><Relationship Id="rId52" Type="http://schemas.openxmlformats.org/officeDocument/2006/relationships/tags" Target="../tags/tag1118.xml"/><Relationship Id="rId51" Type="http://schemas.openxmlformats.org/officeDocument/2006/relationships/tags" Target="../tags/tag1117.xml"/><Relationship Id="rId50" Type="http://schemas.openxmlformats.org/officeDocument/2006/relationships/tags" Target="../tags/tag1116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1115.xml"/><Relationship Id="rId47" Type="http://schemas.openxmlformats.org/officeDocument/2006/relationships/tags" Target="../tags/tag1114.xml"/><Relationship Id="rId46" Type="http://schemas.openxmlformats.org/officeDocument/2006/relationships/tags" Target="../tags/tag1113.xml"/><Relationship Id="rId45" Type="http://schemas.openxmlformats.org/officeDocument/2006/relationships/tags" Target="../tags/tag1112.xml"/><Relationship Id="rId44" Type="http://schemas.openxmlformats.org/officeDocument/2006/relationships/tags" Target="../tags/tag1111.xml"/><Relationship Id="rId43" Type="http://schemas.openxmlformats.org/officeDocument/2006/relationships/tags" Target="../tags/tag1110.xml"/><Relationship Id="rId42" Type="http://schemas.openxmlformats.org/officeDocument/2006/relationships/tags" Target="../tags/tag1109.xml"/><Relationship Id="rId41" Type="http://schemas.openxmlformats.org/officeDocument/2006/relationships/tags" Target="../tags/tag1108.xml"/><Relationship Id="rId40" Type="http://schemas.openxmlformats.org/officeDocument/2006/relationships/tags" Target="../tags/tag1107.xml"/><Relationship Id="rId4" Type="http://schemas.openxmlformats.org/officeDocument/2006/relationships/chart" Target="../charts/chart56.xml"/><Relationship Id="rId39" Type="http://schemas.openxmlformats.org/officeDocument/2006/relationships/tags" Target="../tags/tag1106.xml"/><Relationship Id="rId38" Type="http://schemas.openxmlformats.org/officeDocument/2006/relationships/image" Target="../media/image20.png"/><Relationship Id="rId37" Type="http://schemas.openxmlformats.org/officeDocument/2006/relationships/tags" Target="../tags/tag1105.xml"/><Relationship Id="rId36" Type="http://schemas.openxmlformats.org/officeDocument/2006/relationships/image" Target="../media/image19.png"/><Relationship Id="rId35" Type="http://schemas.openxmlformats.org/officeDocument/2006/relationships/tags" Target="../tags/tag1104.xml"/><Relationship Id="rId34" Type="http://schemas.openxmlformats.org/officeDocument/2006/relationships/tags" Target="../tags/tag1103.xml"/><Relationship Id="rId33" Type="http://schemas.openxmlformats.org/officeDocument/2006/relationships/tags" Target="../tags/tag1102.xml"/><Relationship Id="rId32" Type="http://schemas.openxmlformats.org/officeDocument/2006/relationships/tags" Target="../tags/tag1101.xml"/><Relationship Id="rId31" Type="http://schemas.openxmlformats.org/officeDocument/2006/relationships/tags" Target="../tags/tag1100.xml"/><Relationship Id="rId30" Type="http://schemas.openxmlformats.org/officeDocument/2006/relationships/image" Target="../media/image18.png"/><Relationship Id="rId3" Type="http://schemas.openxmlformats.org/officeDocument/2006/relationships/chart" Target="../charts/chart55.xml"/><Relationship Id="rId29" Type="http://schemas.openxmlformats.org/officeDocument/2006/relationships/tags" Target="../tags/tag1099.xml"/><Relationship Id="rId28" Type="http://schemas.openxmlformats.org/officeDocument/2006/relationships/tags" Target="../tags/tag1098.xml"/><Relationship Id="rId27" Type="http://schemas.openxmlformats.org/officeDocument/2006/relationships/tags" Target="../tags/tag1097.xml"/><Relationship Id="rId26" Type="http://schemas.openxmlformats.org/officeDocument/2006/relationships/tags" Target="../tags/tag1096.xml"/><Relationship Id="rId25" Type="http://schemas.openxmlformats.org/officeDocument/2006/relationships/tags" Target="../tags/tag1095.xml"/><Relationship Id="rId24" Type="http://schemas.openxmlformats.org/officeDocument/2006/relationships/tags" Target="../tags/tag1094.xml"/><Relationship Id="rId23" Type="http://schemas.openxmlformats.org/officeDocument/2006/relationships/tags" Target="../tags/tag1093.xml"/><Relationship Id="rId22" Type="http://schemas.openxmlformats.org/officeDocument/2006/relationships/tags" Target="../tags/tag1092.xml"/><Relationship Id="rId21" Type="http://schemas.openxmlformats.org/officeDocument/2006/relationships/tags" Target="../tags/tag1091.xml"/><Relationship Id="rId20" Type="http://schemas.openxmlformats.org/officeDocument/2006/relationships/tags" Target="../tags/tag1090.xml"/><Relationship Id="rId2" Type="http://schemas.openxmlformats.org/officeDocument/2006/relationships/chart" Target="../charts/chart54.xml"/><Relationship Id="rId19" Type="http://schemas.openxmlformats.org/officeDocument/2006/relationships/tags" Target="../tags/tag1089.xml"/><Relationship Id="rId18" Type="http://schemas.openxmlformats.org/officeDocument/2006/relationships/image" Target="../media/image17.png"/><Relationship Id="rId17" Type="http://schemas.openxmlformats.org/officeDocument/2006/relationships/tags" Target="../tags/tag1088.xml"/><Relationship Id="rId16" Type="http://schemas.openxmlformats.org/officeDocument/2006/relationships/tags" Target="../tags/tag1087.xml"/><Relationship Id="rId15" Type="http://schemas.openxmlformats.org/officeDocument/2006/relationships/tags" Target="../tags/tag1086.xml"/><Relationship Id="rId14" Type="http://schemas.openxmlformats.org/officeDocument/2006/relationships/tags" Target="../tags/tag1085.xml"/><Relationship Id="rId13" Type="http://schemas.openxmlformats.org/officeDocument/2006/relationships/tags" Target="../tags/tag1084.xml"/><Relationship Id="rId12" Type="http://schemas.openxmlformats.org/officeDocument/2006/relationships/tags" Target="../tags/tag1083.xml"/><Relationship Id="rId11" Type="http://schemas.openxmlformats.org/officeDocument/2006/relationships/tags" Target="../tags/tag1082.xml"/><Relationship Id="rId10" Type="http://schemas.openxmlformats.org/officeDocument/2006/relationships/image" Target="../media/image16.png"/><Relationship Id="rId1" Type="http://schemas.openxmlformats.org/officeDocument/2006/relationships/chart" Target="../charts/chart5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154.xml"/><Relationship Id="rId87" Type="http://schemas.openxmlformats.org/officeDocument/2006/relationships/notesSlide" Target="../notesSlides/notesSlide16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224.xml"/><Relationship Id="rId84" Type="http://schemas.openxmlformats.org/officeDocument/2006/relationships/tags" Target="../tags/tag1223.xml"/><Relationship Id="rId83" Type="http://schemas.openxmlformats.org/officeDocument/2006/relationships/tags" Target="../tags/tag1222.xml"/><Relationship Id="rId82" Type="http://schemas.openxmlformats.org/officeDocument/2006/relationships/tags" Target="../tags/tag1221.xml"/><Relationship Id="rId81" Type="http://schemas.openxmlformats.org/officeDocument/2006/relationships/tags" Target="../tags/tag1220.xml"/><Relationship Id="rId80" Type="http://schemas.openxmlformats.org/officeDocument/2006/relationships/tags" Target="../tags/tag1219.xml"/><Relationship Id="rId8" Type="http://schemas.openxmlformats.org/officeDocument/2006/relationships/tags" Target="../tags/tag1153.xml"/><Relationship Id="rId79" Type="http://schemas.openxmlformats.org/officeDocument/2006/relationships/tags" Target="../tags/tag1218.xml"/><Relationship Id="rId78" Type="http://schemas.openxmlformats.org/officeDocument/2006/relationships/tags" Target="../tags/tag1217.xml"/><Relationship Id="rId77" Type="http://schemas.openxmlformats.org/officeDocument/2006/relationships/tags" Target="../tags/tag1216.xml"/><Relationship Id="rId76" Type="http://schemas.openxmlformats.org/officeDocument/2006/relationships/tags" Target="../tags/tag1215.xml"/><Relationship Id="rId75" Type="http://schemas.openxmlformats.org/officeDocument/2006/relationships/tags" Target="../tags/tag1214.xml"/><Relationship Id="rId74" Type="http://schemas.openxmlformats.org/officeDocument/2006/relationships/tags" Target="../tags/tag1213.xml"/><Relationship Id="rId73" Type="http://schemas.openxmlformats.org/officeDocument/2006/relationships/tags" Target="../tags/tag1212.xml"/><Relationship Id="rId72" Type="http://schemas.openxmlformats.org/officeDocument/2006/relationships/tags" Target="../tags/tag1211.xml"/><Relationship Id="rId71" Type="http://schemas.openxmlformats.org/officeDocument/2006/relationships/tags" Target="../tags/tag1210.xml"/><Relationship Id="rId70" Type="http://schemas.openxmlformats.org/officeDocument/2006/relationships/tags" Target="../tags/tag1209.xml"/><Relationship Id="rId7" Type="http://schemas.openxmlformats.org/officeDocument/2006/relationships/tags" Target="../tags/tag1152.xml"/><Relationship Id="rId69" Type="http://schemas.openxmlformats.org/officeDocument/2006/relationships/tags" Target="../tags/tag1208.xml"/><Relationship Id="rId68" Type="http://schemas.openxmlformats.org/officeDocument/2006/relationships/tags" Target="../tags/tag1207.xml"/><Relationship Id="rId67" Type="http://schemas.openxmlformats.org/officeDocument/2006/relationships/tags" Target="../tags/tag1206.xml"/><Relationship Id="rId66" Type="http://schemas.openxmlformats.org/officeDocument/2006/relationships/tags" Target="../tags/tag1205.xml"/><Relationship Id="rId65" Type="http://schemas.openxmlformats.org/officeDocument/2006/relationships/tags" Target="../tags/tag1204.xml"/><Relationship Id="rId64" Type="http://schemas.openxmlformats.org/officeDocument/2006/relationships/tags" Target="../tags/tag1203.xml"/><Relationship Id="rId63" Type="http://schemas.openxmlformats.org/officeDocument/2006/relationships/tags" Target="../tags/tag1202.xml"/><Relationship Id="rId62" Type="http://schemas.openxmlformats.org/officeDocument/2006/relationships/tags" Target="../tags/tag1201.xml"/><Relationship Id="rId61" Type="http://schemas.openxmlformats.org/officeDocument/2006/relationships/tags" Target="../tags/tag1200.xml"/><Relationship Id="rId60" Type="http://schemas.openxmlformats.org/officeDocument/2006/relationships/tags" Target="../tags/tag1199.xml"/><Relationship Id="rId6" Type="http://schemas.openxmlformats.org/officeDocument/2006/relationships/image" Target="../media/image15.png"/><Relationship Id="rId59" Type="http://schemas.openxmlformats.org/officeDocument/2006/relationships/tags" Target="../tags/tag1198.xml"/><Relationship Id="rId58" Type="http://schemas.openxmlformats.org/officeDocument/2006/relationships/tags" Target="../tags/tag1197.xml"/><Relationship Id="rId57" Type="http://schemas.openxmlformats.org/officeDocument/2006/relationships/tags" Target="../tags/tag1196.xml"/><Relationship Id="rId56" Type="http://schemas.openxmlformats.org/officeDocument/2006/relationships/tags" Target="../tags/tag1195.xml"/><Relationship Id="rId55" Type="http://schemas.openxmlformats.org/officeDocument/2006/relationships/tags" Target="../tags/tag1194.xml"/><Relationship Id="rId54" Type="http://schemas.openxmlformats.org/officeDocument/2006/relationships/tags" Target="../tags/tag1193.xml"/><Relationship Id="rId53" Type="http://schemas.openxmlformats.org/officeDocument/2006/relationships/tags" Target="../tags/tag1192.xml"/><Relationship Id="rId52" Type="http://schemas.openxmlformats.org/officeDocument/2006/relationships/tags" Target="../tags/tag1191.xml"/><Relationship Id="rId51" Type="http://schemas.openxmlformats.org/officeDocument/2006/relationships/tags" Target="../tags/tag1190.xml"/><Relationship Id="rId50" Type="http://schemas.openxmlformats.org/officeDocument/2006/relationships/tags" Target="../tags/tag1189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1188.xml"/><Relationship Id="rId47" Type="http://schemas.openxmlformats.org/officeDocument/2006/relationships/tags" Target="../tags/tag1187.xml"/><Relationship Id="rId46" Type="http://schemas.openxmlformats.org/officeDocument/2006/relationships/tags" Target="../tags/tag1186.xml"/><Relationship Id="rId45" Type="http://schemas.openxmlformats.org/officeDocument/2006/relationships/tags" Target="../tags/tag1185.xml"/><Relationship Id="rId44" Type="http://schemas.openxmlformats.org/officeDocument/2006/relationships/tags" Target="../tags/tag1184.xml"/><Relationship Id="rId43" Type="http://schemas.openxmlformats.org/officeDocument/2006/relationships/tags" Target="../tags/tag1183.xml"/><Relationship Id="rId42" Type="http://schemas.openxmlformats.org/officeDocument/2006/relationships/tags" Target="../tags/tag1182.xml"/><Relationship Id="rId41" Type="http://schemas.openxmlformats.org/officeDocument/2006/relationships/tags" Target="../tags/tag1181.xml"/><Relationship Id="rId40" Type="http://schemas.openxmlformats.org/officeDocument/2006/relationships/tags" Target="../tags/tag1180.xml"/><Relationship Id="rId4" Type="http://schemas.openxmlformats.org/officeDocument/2006/relationships/chart" Target="../charts/chart60.xml"/><Relationship Id="rId39" Type="http://schemas.openxmlformats.org/officeDocument/2006/relationships/tags" Target="../tags/tag1179.xml"/><Relationship Id="rId38" Type="http://schemas.openxmlformats.org/officeDocument/2006/relationships/image" Target="../media/image20.png"/><Relationship Id="rId37" Type="http://schemas.openxmlformats.org/officeDocument/2006/relationships/tags" Target="../tags/tag1178.xml"/><Relationship Id="rId36" Type="http://schemas.openxmlformats.org/officeDocument/2006/relationships/image" Target="../media/image19.png"/><Relationship Id="rId35" Type="http://schemas.openxmlformats.org/officeDocument/2006/relationships/tags" Target="../tags/tag1177.xml"/><Relationship Id="rId34" Type="http://schemas.openxmlformats.org/officeDocument/2006/relationships/tags" Target="../tags/tag1176.xml"/><Relationship Id="rId33" Type="http://schemas.openxmlformats.org/officeDocument/2006/relationships/tags" Target="../tags/tag1175.xml"/><Relationship Id="rId32" Type="http://schemas.openxmlformats.org/officeDocument/2006/relationships/tags" Target="../tags/tag1174.xml"/><Relationship Id="rId31" Type="http://schemas.openxmlformats.org/officeDocument/2006/relationships/tags" Target="../tags/tag1173.xml"/><Relationship Id="rId30" Type="http://schemas.openxmlformats.org/officeDocument/2006/relationships/image" Target="../media/image18.png"/><Relationship Id="rId3" Type="http://schemas.openxmlformats.org/officeDocument/2006/relationships/chart" Target="../charts/chart59.xml"/><Relationship Id="rId29" Type="http://schemas.openxmlformats.org/officeDocument/2006/relationships/tags" Target="../tags/tag1172.xml"/><Relationship Id="rId28" Type="http://schemas.openxmlformats.org/officeDocument/2006/relationships/tags" Target="../tags/tag1171.xml"/><Relationship Id="rId27" Type="http://schemas.openxmlformats.org/officeDocument/2006/relationships/tags" Target="../tags/tag1170.xml"/><Relationship Id="rId26" Type="http://schemas.openxmlformats.org/officeDocument/2006/relationships/tags" Target="../tags/tag1169.xml"/><Relationship Id="rId25" Type="http://schemas.openxmlformats.org/officeDocument/2006/relationships/tags" Target="../tags/tag1168.xml"/><Relationship Id="rId24" Type="http://schemas.openxmlformats.org/officeDocument/2006/relationships/tags" Target="../tags/tag1167.xml"/><Relationship Id="rId23" Type="http://schemas.openxmlformats.org/officeDocument/2006/relationships/tags" Target="../tags/tag1166.xml"/><Relationship Id="rId22" Type="http://schemas.openxmlformats.org/officeDocument/2006/relationships/tags" Target="../tags/tag1165.xml"/><Relationship Id="rId21" Type="http://schemas.openxmlformats.org/officeDocument/2006/relationships/tags" Target="../tags/tag1164.xml"/><Relationship Id="rId20" Type="http://schemas.openxmlformats.org/officeDocument/2006/relationships/tags" Target="../tags/tag1163.xml"/><Relationship Id="rId2" Type="http://schemas.openxmlformats.org/officeDocument/2006/relationships/chart" Target="../charts/chart58.xml"/><Relationship Id="rId19" Type="http://schemas.openxmlformats.org/officeDocument/2006/relationships/tags" Target="../tags/tag1162.xml"/><Relationship Id="rId18" Type="http://schemas.openxmlformats.org/officeDocument/2006/relationships/image" Target="../media/image17.png"/><Relationship Id="rId17" Type="http://schemas.openxmlformats.org/officeDocument/2006/relationships/tags" Target="../tags/tag1161.xml"/><Relationship Id="rId16" Type="http://schemas.openxmlformats.org/officeDocument/2006/relationships/tags" Target="../tags/tag1160.xml"/><Relationship Id="rId15" Type="http://schemas.openxmlformats.org/officeDocument/2006/relationships/tags" Target="../tags/tag1159.xml"/><Relationship Id="rId14" Type="http://schemas.openxmlformats.org/officeDocument/2006/relationships/tags" Target="../tags/tag1158.xml"/><Relationship Id="rId13" Type="http://schemas.openxmlformats.org/officeDocument/2006/relationships/tags" Target="../tags/tag1157.xml"/><Relationship Id="rId12" Type="http://schemas.openxmlformats.org/officeDocument/2006/relationships/tags" Target="../tags/tag1156.xml"/><Relationship Id="rId11" Type="http://schemas.openxmlformats.org/officeDocument/2006/relationships/tags" Target="../tags/tag1155.xml"/><Relationship Id="rId10" Type="http://schemas.openxmlformats.org/officeDocument/2006/relationships/image" Target="../media/image16.png"/><Relationship Id="rId1" Type="http://schemas.openxmlformats.org/officeDocument/2006/relationships/chart" Target="../charts/chart5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227.xml"/><Relationship Id="rId87" Type="http://schemas.openxmlformats.org/officeDocument/2006/relationships/notesSlide" Target="../notesSlides/notesSlide17.xml"/><Relationship Id="rId86" Type="http://schemas.openxmlformats.org/officeDocument/2006/relationships/slideLayout" Target="../slideLayouts/slideLayout5.xml"/><Relationship Id="rId85" Type="http://schemas.openxmlformats.org/officeDocument/2006/relationships/tags" Target="../tags/tag1297.xml"/><Relationship Id="rId84" Type="http://schemas.openxmlformats.org/officeDocument/2006/relationships/tags" Target="../tags/tag1296.xml"/><Relationship Id="rId83" Type="http://schemas.openxmlformats.org/officeDocument/2006/relationships/tags" Target="../tags/tag1295.xml"/><Relationship Id="rId82" Type="http://schemas.openxmlformats.org/officeDocument/2006/relationships/tags" Target="../tags/tag1294.xml"/><Relationship Id="rId81" Type="http://schemas.openxmlformats.org/officeDocument/2006/relationships/tags" Target="../tags/tag1293.xml"/><Relationship Id="rId80" Type="http://schemas.openxmlformats.org/officeDocument/2006/relationships/tags" Target="../tags/tag1292.xml"/><Relationship Id="rId8" Type="http://schemas.openxmlformats.org/officeDocument/2006/relationships/tags" Target="../tags/tag1226.xml"/><Relationship Id="rId79" Type="http://schemas.openxmlformats.org/officeDocument/2006/relationships/tags" Target="../tags/tag1291.xml"/><Relationship Id="rId78" Type="http://schemas.openxmlformats.org/officeDocument/2006/relationships/tags" Target="../tags/tag1290.xml"/><Relationship Id="rId77" Type="http://schemas.openxmlformats.org/officeDocument/2006/relationships/tags" Target="../tags/tag1289.xml"/><Relationship Id="rId76" Type="http://schemas.openxmlformats.org/officeDocument/2006/relationships/tags" Target="../tags/tag1288.xml"/><Relationship Id="rId75" Type="http://schemas.openxmlformats.org/officeDocument/2006/relationships/tags" Target="../tags/tag1287.xml"/><Relationship Id="rId74" Type="http://schemas.openxmlformats.org/officeDocument/2006/relationships/tags" Target="../tags/tag1286.xml"/><Relationship Id="rId73" Type="http://schemas.openxmlformats.org/officeDocument/2006/relationships/tags" Target="../tags/tag1285.xml"/><Relationship Id="rId72" Type="http://schemas.openxmlformats.org/officeDocument/2006/relationships/tags" Target="../tags/tag1284.xml"/><Relationship Id="rId71" Type="http://schemas.openxmlformats.org/officeDocument/2006/relationships/tags" Target="../tags/tag1283.xml"/><Relationship Id="rId70" Type="http://schemas.openxmlformats.org/officeDocument/2006/relationships/tags" Target="../tags/tag1282.xml"/><Relationship Id="rId7" Type="http://schemas.openxmlformats.org/officeDocument/2006/relationships/tags" Target="../tags/tag1225.xml"/><Relationship Id="rId69" Type="http://schemas.openxmlformats.org/officeDocument/2006/relationships/tags" Target="../tags/tag1281.xml"/><Relationship Id="rId68" Type="http://schemas.openxmlformats.org/officeDocument/2006/relationships/tags" Target="../tags/tag1280.xml"/><Relationship Id="rId67" Type="http://schemas.openxmlformats.org/officeDocument/2006/relationships/tags" Target="../tags/tag1279.xml"/><Relationship Id="rId66" Type="http://schemas.openxmlformats.org/officeDocument/2006/relationships/tags" Target="../tags/tag1278.xml"/><Relationship Id="rId65" Type="http://schemas.openxmlformats.org/officeDocument/2006/relationships/tags" Target="../tags/tag1277.xml"/><Relationship Id="rId64" Type="http://schemas.openxmlformats.org/officeDocument/2006/relationships/tags" Target="../tags/tag1276.xml"/><Relationship Id="rId63" Type="http://schemas.openxmlformats.org/officeDocument/2006/relationships/tags" Target="../tags/tag1275.xml"/><Relationship Id="rId62" Type="http://schemas.openxmlformats.org/officeDocument/2006/relationships/tags" Target="../tags/tag1274.xml"/><Relationship Id="rId61" Type="http://schemas.openxmlformats.org/officeDocument/2006/relationships/tags" Target="../tags/tag1273.xml"/><Relationship Id="rId60" Type="http://schemas.openxmlformats.org/officeDocument/2006/relationships/tags" Target="../tags/tag1272.xml"/><Relationship Id="rId6" Type="http://schemas.openxmlformats.org/officeDocument/2006/relationships/image" Target="../media/image15.png"/><Relationship Id="rId59" Type="http://schemas.openxmlformats.org/officeDocument/2006/relationships/tags" Target="../tags/tag1271.xml"/><Relationship Id="rId58" Type="http://schemas.openxmlformats.org/officeDocument/2006/relationships/tags" Target="../tags/tag1270.xml"/><Relationship Id="rId57" Type="http://schemas.openxmlformats.org/officeDocument/2006/relationships/tags" Target="../tags/tag1269.xml"/><Relationship Id="rId56" Type="http://schemas.openxmlformats.org/officeDocument/2006/relationships/tags" Target="../tags/tag1268.xml"/><Relationship Id="rId55" Type="http://schemas.openxmlformats.org/officeDocument/2006/relationships/tags" Target="../tags/tag1267.xml"/><Relationship Id="rId54" Type="http://schemas.openxmlformats.org/officeDocument/2006/relationships/tags" Target="../tags/tag1266.xml"/><Relationship Id="rId53" Type="http://schemas.openxmlformats.org/officeDocument/2006/relationships/tags" Target="../tags/tag1265.xml"/><Relationship Id="rId52" Type="http://schemas.openxmlformats.org/officeDocument/2006/relationships/tags" Target="../tags/tag1264.xml"/><Relationship Id="rId51" Type="http://schemas.openxmlformats.org/officeDocument/2006/relationships/tags" Target="../tags/tag1263.xml"/><Relationship Id="rId50" Type="http://schemas.openxmlformats.org/officeDocument/2006/relationships/tags" Target="../tags/tag1262.xml"/><Relationship Id="rId5" Type="http://schemas.openxmlformats.org/officeDocument/2006/relationships/image" Target="../media/image14.png"/><Relationship Id="rId49" Type="http://schemas.openxmlformats.org/officeDocument/2006/relationships/image" Target="../media/image21.png"/><Relationship Id="rId48" Type="http://schemas.openxmlformats.org/officeDocument/2006/relationships/tags" Target="../tags/tag1261.xml"/><Relationship Id="rId47" Type="http://schemas.openxmlformats.org/officeDocument/2006/relationships/tags" Target="../tags/tag1260.xml"/><Relationship Id="rId46" Type="http://schemas.openxmlformats.org/officeDocument/2006/relationships/tags" Target="../tags/tag1259.xml"/><Relationship Id="rId45" Type="http://schemas.openxmlformats.org/officeDocument/2006/relationships/tags" Target="../tags/tag1258.xml"/><Relationship Id="rId44" Type="http://schemas.openxmlformats.org/officeDocument/2006/relationships/tags" Target="../tags/tag1257.xml"/><Relationship Id="rId43" Type="http://schemas.openxmlformats.org/officeDocument/2006/relationships/tags" Target="../tags/tag1256.xml"/><Relationship Id="rId42" Type="http://schemas.openxmlformats.org/officeDocument/2006/relationships/tags" Target="../tags/tag1255.xml"/><Relationship Id="rId41" Type="http://schemas.openxmlformats.org/officeDocument/2006/relationships/tags" Target="../tags/tag1254.xml"/><Relationship Id="rId40" Type="http://schemas.openxmlformats.org/officeDocument/2006/relationships/tags" Target="../tags/tag1253.xml"/><Relationship Id="rId4" Type="http://schemas.openxmlformats.org/officeDocument/2006/relationships/chart" Target="../charts/chart64.xml"/><Relationship Id="rId39" Type="http://schemas.openxmlformats.org/officeDocument/2006/relationships/tags" Target="../tags/tag1252.xml"/><Relationship Id="rId38" Type="http://schemas.openxmlformats.org/officeDocument/2006/relationships/image" Target="../media/image20.png"/><Relationship Id="rId37" Type="http://schemas.openxmlformats.org/officeDocument/2006/relationships/tags" Target="../tags/tag1251.xml"/><Relationship Id="rId36" Type="http://schemas.openxmlformats.org/officeDocument/2006/relationships/image" Target="../media/image19.png"/><Relationship Id="rId35" Type="http://schemas.openxmlformats.org/officeDocument/2006/relationships/tags" Target="../tags/tag1250.xml"/><Relationship Id="rId34" Type="http://schemas.openxmlformats.org/officeDocument/2006/relationships/tags" Target="../tags/tag1249.xml"/><Relationship Id="rId33" Type="http://schemas.openxmlformats.org/officeDocument/2006/relationships/tags" Target="../tags/tag1248.xml"/><Relationship Id="rId32" Type="http://schemas.openxmlformats.org/officeDocument/2006/relationships/tags" Target="../tags/tag1247.xml"/><Relationship Id="rId31" Type="http://schemas.openxmlformats.org/officeDocument/2006/relationships/tags" Target="../tags/tag1246.xml"/><Relationship Id="rId30" Type="http://schemas.openxmlformats.org/officeDocument/2006/relationships/image" Target="../media/image18.png"/><Relationship Id="rId3" Type="http://schemas.openxmlformats.org/officeDocument/2006/relationships/chart" Target="../charts/chart63.xml"/><Relationship Id="rId29" Type="http://schemas.openxmlformats.org/officeDocument/2006/relationships/tags" Target="../tags/tag1245.xml"/><Relationship Id="rId28" Type="http://schemas.openxmlformats.org/officeDocument/2006/relationships/tags" Target="../tags/tag1244.xml"/><Relationship Id="rId27" Type="http://schemas.openxmlformats.org/officeDocument/2006/relationships/tags" Target="../tags/tag1243.xml"/><Relationship Id="rId26" Type="http://schemas.openxmlformats.org/officeDocument/2006/relationships/tags" Target="../tags/tag1242.xml"/><Relationship Id="rId25" Type="http://schemas.openxmlformats.org/officeDocument/2006/relationships/tags" Target="../tags/tag1241.xml"/><Relationship Id="rId24" Type="http://schemas.openxmlformats.org/officeDocument/2006/relationships/tags" Target="../tags/tag1240.xml"/><Relationship Id="rId23" Type="http://schemas.openxmlformats.org/officeDocument/2006/relationships/tags" Target="../tags/tag1239.xml"/><Relationship Id="rId22" Type="http://schemas.openxmlformats.org/officeDocument/2006/relationships/tags" Target="../tags/tag1238.xml"/><Relationship Id="rId21" Type="http://schemas.openxmlformats.org/officeDocument/2006/relationships/tags" Target="../tags/tag1237.xml"/><Relationship Id="rId20" Type="http://schemas.openxmlformats.org/officeDocument/2006/relationships/tags" Target="../tags/tag1236.xml"/><Relationship Id="rId2" Type="http://schemas.openxmlformats.org/officeDocument/2006/relationships/chart" Target="../charts/chart62.xml"/><Relationship Id="rId19" Type="http://schemas.openxmlformats.org/officeDocument/2006/relationships/tags" Target="../tags/tag1235.xml"/><Relationship Id="rId18" Type="http://schemas.openxmlformats.org/officeDocument/2006/relationships/image" Target="../media/image17.png"/><Relationship Id="rId17" Type="http://schemas.openxmlformats.org/officeDocument/2006/relationships/tags" Target="../tags/tag1234.xml"/><Relationship Id="rId16" Type="http://schemas.openxmlformats.org/officeDocument/2006/relationships/tags" Target="../tags/tag1233.xml"/><Relationship Id="rId15" Type="http://schemas.openxmlformats.org/officeDocument/2006/relationships/tags" Target="../tags/tag1232.xml"/><Relationship Id="rId14" Type="http://schemas.openxmlformats.org/officeDocument/2006/relationships/tags" Target="../tags/tag1231.xml"/><Relationship Id="rId13" Type="http://schemas.openxmlformats.org/officeDocument/2006/relationships/tags" Target="../tags/tag1230.xml"/><Relationship Id="rId12" Type="http://schemas.openxmlformats.org/officeDocument/2006/relationships/tags" Target="../tags/tag1229.xml"/><Relationship Id="rId11" Type="http://schemas.openxmlformats.org/officeDocument/2006/relationships/tags" Target="../tags/tag1228.xml"/><Relationship Id="rId10" Type="http://schemas.openxmlformats.org/officeDocument/2006/relationships/image" Target="../media/image16.png"/><Relationship Id="rId1" Type="http://schemas.openxmlformats.org/officeDocument/2006/relationships/chart" Target="../charts/chart6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303.xml"/><Relationship Id="rId8" Type="http://schemas.openxmlformats.org/officeDocument/2006/relationships/tags" Target="../tags/tag1302.xml"/><Relationship Id="rId7" Type="http://schemas.openxmlformats.org/officeDocument/2006/relationships/tags" Target="../tags/tag1301.xml"/><Relationship Id="rId6" Type="http://schemas.openxmlformats.org/officeDocument/2006/relationships/tags" Target="../tags/tag1300.xml"/><Relationship Id="rId52" Type="http://schemas.openxmlformats.org/officeDocument/2006/relationships/notesSlide" Target="../notesSlides/notesSlide18.xml"/><Relationship Id="rId51" Type="http://schemas.openxmlformats.org/officeDocument/2006/relationships/slideLayout" Target="../slideLayouts/slideLayout5.xml"/><Relationship Id="rId50" Type="http://schemas.openxmlformats.org/officeDocument/2006/relationships/tags" Target="../tags/tag1343.xml"/><Relationship Id="rId5" Type="http://schemas.openxmlformats.org/officeDocument/2006/relationships/tags" Target="../tags/tag1299.xml"/><Relationship Id="rId49" Type="http://schemas.openxmlformats.org/officeDocument/2006/relationships/tags" Target="../tags/tag1342.xml"/><Relationship Id="rId48" Type="http://schemas.openxmlformats.org/officeDocument/2006/relationships/tags" Target="../tags/tag1341.xml"/><Relationship Id="rId47" Type="http://schemas.openxmlformats.org/officeDocument/2006/relationships/tags" Target="../tags/tag1340.xml"/><Relationship Id="rId46" Type="http://schemas.openxmlformats.org/officeDocument/2006/relationships/tags" Target="../tags/tag1339.xml"/><Relationship Id="rId45" Type="http://schemas.openxmlformats.org/officeDocument/2006/relationships/tags" Target="../tags/tag1338.xml"/><Relationship Id="rId44" Type="http://schemas.openxmlformats.org/officeDocument/2006/relationships/tags" Target="../tags/tag1337.xml"/><Relationship Id="rId43" Type="http://schemas.openxmlformats.org/officeDocument/2006/relationships/tags" Target="../tags/tag1336.xml"/><Relationship Id="rId42" Type="http://schemas.openxmlformats.org/officeDocument/2006/relationships/tags" Target="../tags/tag1335.xml"/><Relationship Id="rId41" Type="http://schemas.openxmlformats.org/officeDocument/2006/relationships/tags" Target="../tags/tag1334.xml"/><Relationship Id="rId40" Type="http://schemas.openxmlformats.org/officeDocument/2006/relationships/tags" Target="../tags/tag1333.xml"/><Relationship Id="rId4" Type="http://schemas.openxmlformats.org/officeDocument/2006/relationships/tags" Target="../tags/tag1298.xml"/><Relationship Id="rId39" Type="http://schemas.openxmlformats.org/officeDocument/2006/relationships/tags" Target="../tags/tag1332.xml"/><Relationship Id="rId38" Type="http://schemas.openxmlformats.org/officeDocument/2006/relationships/tags" Target="../tags/tag1331.xml"/><Relationship Id="rId37" Type="http://schemas.openxmlformats.org/officeDocument/2006/relationships/tags" Target="../tags/tag1330.xml"/><Relationship Id="rId36" Type="http://schemas.openxmlformats.org/officeDocument/2006/relationships/tags" Target="../tags/tag1329.xml"/><Relationship Id="rId35" Type="http://schemas.openxmlformats.org/officeDocument/2006/relationships/tags" Target="../tags/tag1328.xml"/><Relationship Id="rId34" Type="http://schemas.openxmlformats.org/officeDocument/2006/relationships/tags" Target="../tags/tag1327.xml"/><Relationship Id="rId33" Type="http://schemas.openxmlformats.org/officeDocument/2006/relationships/tags" Target="../tags/tag1326.xml"/><Relationship Id="rId32" Type="http://schemas.openxmlformats.org/officeDocument/2006/relationships/tags" Target="../tags/tag1325.xml"/><Relationship Id="rId31" Type="http://schemas.openxmlformats.org/officeDocument/2006/relationships/tags" Target="../tags/tag1324.xml"/><Relationship Id="rId30" Type="http://schemas.openxmlformats.org/officeDocument/2006/relationships/tags" Target="../tags/tag1323.xml"/><Relationship Id="rId3" Type="http://schemas.openxmlformats.org/officeDocument/2006/relationships/image" Target="../media/image24.png"/><Relationship Id="rId29" Type="http://schemas.openxmlformats.org/officeDocument/2006/relationships/tags" Target="../tags/tag1322.xml"/><Relationship Id="rId28" Type="http://schemas.openxmlformats.org/officeDocument/2006/relationships/tags" Target="../tags/tag1321.xml"/><Relationship Id="rId27" Type="http://schemas.openxmlformats.org/officeDocument/2006/relationships/tags" Target="../tags/tag1320.xml"/><Relationship Id="rId26" Type="http://schemas.openxmlformats.org/officeDocument/2006/relationships/tags" Target="../tags/tag1319.xml"/><Relationship Id="rId25" Type="http://schemas.openxmlformats.org/officeDocument/2006/relationships/tags" Target="../tags/tag1318.xml"/><Relationship Id="rId24" Type="http://schemas.openxmlformats.org/officeDocument/2006/relationships/tags" Target="../tags/tag1317.xml"/><Relationship Id="rId23" Type="http://schemas.openxmlformats.org/officeDocument/2006/relationships/tags" Target="../tags/tag1316.xml"/><Relationship Id="rId22" Type="http://schemas.openxmlformats.org/officeDocument/2006/relationships/tags" Target="../tags/tag1315.xml"/><Relationship Id="rId21" Type="http://schemas.openxmlformats.org/officeDocument/2006/relationships/tags" Target="../tags/tag1314.xml"/><Relationship Id="rId20" Type="http://schemas.openxmlformats.org/officeDocument/2006/relationships/tags" Target="../tags/tag1313.xml"/><Relationship Id="rId2" Type="http://schemas.openxmlformats.org/officeDocument/2006/relationships/image" Target="../media/image23.png"/><Relationship Id="rId19" Type="http://schemas.openxmlformats.org/officeDocument/2006/relationships/tags" Target="../tags/tag1312.xml"/><Relationship Id="rId18" Type="http://schemas.openxmlformats.org/officeDocument/2006/relationships/tags" Target="../tags/tag1311.xml"/><Relationship Id="rId17" Type="http://schemas.openxmlformats.org/officeDocument/2006/relationships/tags" Target="../tags/tag1310.xml"/><Relationship Id="rId16" Type="http://schemas.openxmlformats.org/officeDocument/2006/relationships/image" Target="../media/image25.png"/><Relationship Id="rId15" Type="http://schemas.openxmlformats.org/officeDocument/2006/relationships/tags" Target="../tags/tag1309.xml"/><Relationship Id="rId14" Type="http://schemas.openxmlformats.org/officeDocument/2006/relationships/tags" Target="../tags/tag1308.xml"/><Relationship Id="rId13" Type="http://schemas.openxmlformats.org/officeDocument/2006/relationships/tags" Target="../tags/tag1307.xml"/><Relationship Id="rId12" Type="http://schemas.openxmlformats.org/officeDocument/2006/relationships/tags" Target="../tags/tag1306.xml"/><Relationship Id="rId11" Type="http://schemas.openxmlformats.org/officeDocument/2006/relationships/tags" Target="../tags/tag1305.xml"/><Relationship Id="rId10" Type="http://schemas.openxmlformats.org/officeDocument/2006/relationships/tags" Target="../tags/tag1304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351.xml"/><Relationship Id="rId88" Type="http://schemas.openxmlformats.org/officeDocument/2006/relationships/notesSlide" Target="../notesSlides/notesSlide19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1428.xml"/><Relationship Id="rId85" Type="http://schemas.openxmlformats.org/officeDocument/2006/relationships/tags" Target="../tags/tag1427.xml"/><Relationship Id="rId84" Type="http://schemas.openxmlformats.org/officeDocument/2006/relationships/tags" Target="../tags/tag1426.xml"/><Relationship Id="rId83" Type="http://schemas.openxmlformats.org/officeDocument/2006/relationships/tags" Target="../tags/tag1425.xml"/><Relationship Id="rId82" Type="http://schemas.openxmlformats.org/officeDocument/2006/relationships/tags" Target="../tags/tag1424.xml"/><Relationship Id="rId81" Type="http://schemas.openxmlformats.org/officeDocument/2006/relationships/tags" Target="../tags/tag1423.xml"/><Relationship Id="rId80" Type="http://schemas.openxmlformats.org/officeDocument/2006/relationships/tags" Target="../tags/tag1422.xml"/><Relationship Id="rId8" Type="http://schemas.openxmlformats.org/officeDocument/2006/relationships/tags" Target="../tags/tag1350.xml"/><Relationship Id="rId79" Type="http://schemas.openxmlformats.org/officeDocument/2006/relationships/tags" Target="../tags/tag1421.xml"/><Relationship Id="rId78" Type="http://schemas.openxmlformats.org/officeDocument/2006/relationships/tags" Target="../tags/tag1420.xml"/><Relationship Id="rId77" Type="http://schemas.openxmlformats.org/officeDocument/2006/relationships/tags" Target="../tags/tag1419.xml"/><Relationship Id="rId76" Type="http://schemas.openxmlformats.org/officeDocument/2006/relationships/tags" Target="../tags/tag1418.xml"/><Relationship Id="rId75" Type="http://schemas.openxmlformats.org/officeDocument/2006/relationships/tags" Target="../tags/tag1417.xml"/><Relationship Id="rId74" Type="http://schemas.openxmlformats.org/officeDocument/2006/relationships/tags" Target="../tags/tag1416.xml"/><Relationship Id="rId73" Type="http://schemas.openxmlformats.org/officeDocument/2006/relationships/tags" Target="../tags/tag1415.xml"/><Relationship Id="rId72" Type="http://schemas.openxmlformats.org/officeDocument/2006/relationships/tags" Target="../tags/tag1414.xml"/><Relationship Id="rId71" Type="http://schemas.openxmlformats.org/officeDocument/2006/relationships/tags" Target="../tags/tag1413.xml"/><Relationship Id="rId70" Type="http://schemas.openxmlformats.org/officeDocument/2006/relationships/tags" Target="../tags/tag1412.xml"/><Relationship Id="rId7" Type="http://schemas.openxmlformats.org/officeDocument/2006/relationships/tags" Target="../tags/tag1349.xml"/><Relationship Id="rId69" Type="http://schemas.openxmlformats.org/officeDocument/2006/relationships/tags" Target="../tags/tag1411.xml"/><Relationship Id="rId68" Type="http://schemas.openxmlformats.org/officeDocument/2006/relationships/tags" Target="../tags/tag1410.xml"/><Relationship Id="rId67" Type="http://schemas.openxmlformats.org/officeDocument/2006/relationships/tags" Target="../tags/tag1409.xml"/><Relationship Id="rId66" Type="http://schemas.openxmlformats.org/officeDocument/2006/relationships/tags" Target="../tags/tag1408.xml"/><Relationship Id="rId65" Type="http://schemas.openxmlformats.org/officeDocument/2006/relationships/tags" Target="../tags/tag1407.xml"/><Relationship Id="rId64" Type="http://schemas.openxmlformats.org/officeDocument/2006/relationships/tags" Target="../tags/tag1406.xml"/><Relationship Id="rId63" Type="http://schemas.openxmlformats.org/officeDocument/2006/relationships/tags" Target="../tags/tag1405.xml"/><Relationship Id="rId62" Type="http://schemas.openxmlformats.org/officeDocument/2006/relationships/tags" Target="../tags/tag1404.xml"/><Relationship Id="rId61" Type="http://schemas.openxmlformats.org/officeDocument/2006/relationships/tags" Target="../tags/tag1403.xml"/><Relationship Id="rId60" Type="http://schemas.openxmlformats.org/officeDocument/2006/relationships/tags" Target="../tags/tag1402.xml"/><Relationship Id="rId6" Type="http://schemas.openxmlformats.org/officeDocument/2006/relationships/tags" Target="../tags/tag1348.xml"/><Relationship Id="rId59" Type="http://schemas.openxmlformats.org/officeDocument/2006/relationships/tags" Target="../tags/tag1401.xml"/><Relationship Id="rId58" Type="http://schemas.openxmlformats.org/officeDocument/2006/relationships/tags" Target="../tags/tag1400.xml"/><Relationship Id="rId57" Type="http://schemas.openxmlformats.org/officeDocument/2006/relationships/tags" Target="../tags/tag1399.xml"/><Relationship Id="rId56" Type="http://schemas.openxmlformats.org/officeDocument/2006/relationships/tags" Target="../tags/tag1398.xml"/><Relationship Id="rId55" Type="http://schemas.openxmlformats.org/officeDocument/2006/relationships/tags" Target="../tags/tag1397.xml"/><Relationship Id="rId54" Type="http://schemas.openxmlformats.org/officeDocument/2006/relationships/tags" Target="../tags/tag1396.xml"/><Relationship Id="rId53" Type="http://schemas.openxmlformats.org/officeDocument/2006/relationships/tags" Target="../tags/tag1395.xml"/><Relationship Id="rId52" Type="http://schemas.openxmlformats.org/officeDocument/2006/relationships/tags" Target="../tags/tag1394.xml"/><Relationship Id="rId51" Type="http://schemas.openxmlformats.org/officeDocument/2006/relationships/tags" Target="../tags/tag1393.xml"/><Relationship Id="rId50" Type="http://schemas.openxmlformats.org/officeDocument/2006/relationships/tags" Target="../tags/tag1392.xml"/><Relationship Id="rId5" Type="http://schemas.openxmlformats.org/officeDocument/2006/relationships/tags" Target="../tags/tag1347.xml"/><Relationship Id="rId49" Type="http://schemas.openxmlformats.org/officeDocument/2006/relationships/tags" Target="../tags/tag1391.xml"/><Relationship Id="rId48" Type="http://schemas.openxmlformats.org/officeDocument/2006/relationships/tags" Target="../tags/tag1390.xml"/><Relationship Id="rId47" Type="http://schemas.openxmlformats.org/officeDocument/2006/relationships/tags" Target="../tags/tag1389.xml"/><Relationship Id="rId46" Type="http://schemas.openxmlformats.org/officeDocument/2006/relationships/tags" Target="../tags/tag1388.xml"/><Relationship Id="rId45" Type="http://schemas.openxmlformats.org/officeDocument/2006/relationships/tags" Target="../tags/tag1387.xml"/><Relationship Id="rId44" Type="http://schemas.openxmlformats.org/officeDocument/2006/relationships/tags" Target="../tags/tag1386.xml"/><Relationship Id="rId43" Type="http://schemas.openxmlformats.org/officeDocument/2006/relationships/tags" Target="../tags/tag1385.xml"/><Relationship Id="rId42" Type="http://schemas.openxmlformats.org/officeDocument/2006/relationships/tags" Target="../tags/tag1384.xml"/><Relationship Id="rId41" Type="http://schemas.openxmlformats.org/officeDocument/2006/relationships/tags" Target="../tags/tag1383.xml"/><Relationship Id="rId40" Type="http://schemas.openxmlformats.org/officeDocument/2006/relationships/tags" Target="../tags/tag1382.xml"/><Relationship Id="rId4" Type="http://schemas.openxmlformats.org/officeDocument/2006/relationships/tags" Target="../tags/tag1346.xml"/><Relationship Id="rId39" Type="http://schemas.openxmlformats.org/officeDocument/2006/relationships/tags" Target="../tags/tag1381.xml"/><Relationship Id="rId38" Type="http://schemas.openxmlformats.org/officeDocument/2006/relationships/tags" Target="../tags/tag1380.xml"/><Relationship Id="rId37" Type="http://schemas.openxmlformats.org/officeDocument/2006/relationships/tags" Target="../tags/tag1379.xml"/><Relationship Id="rId36" Type="http://schemas.openxmlformats.org/officeDocument/2006/relationships/tags" Target="../tags/tag1378.xml"/><Relationship Id="rId35" Type="http://schemas.openxmlformats.org/officeDocument/2006/relationships/tags" Target="../tags/tag1377.xml"/><Relationship Id="rId34" Type="http://schemas.openxmlformats.org/officeDocument/2006/relationships/tags" Target="../tags/tag1376.xml"/><Relationship Id="rId33" Type="http://schemas.openxmlformats.org/officeDocument/2006/relationships/tags" Target="../tags/tag1375.xml"/><Relationship Id="rId32" Type="http://schemas.openxmlformats.org/officeDocument/2006/relationships/tags" Target="../tags/tag1374.xml"/><Relationship Id="rId31" Type="http://schemas.openxmlformats.org/officeDocument/2006/relationships/tags" Target="../tags/tag1373.xml"/><Relationship Id="rId30" Type="http://schemas.openxmlformats.org/officeDocument/2006/relationships/tags" Target="../tags/tag1372.xml"/><Relationship Id="rId3" Type="http://schemas.openxmlformats.org/officeDocument/2006/relationships/image" Target="../media/image24.png"/><Relationship Id="rId29" Type="http://schemas.openxmlformats.org/officeDocument/2006/relationships/tags" Target="../tags/tag1371.xml"/><Relationship Id="rId28" Type="http://schemas.openxmlformats.org/officeDocument/2006/relationships/tags" Target="../tags/tag1370.xml"/><Relationship Id="rId27" Type="http://schemas.openxmlformats.org/officeDocument/2006/relationships/tags" Target="../tags/tag1369.xml"/><Relationship Id="rId26" Type="http://schemas.openxmlformats.org/officeDocument/2006/relationships/tags" Target="../tags/tag1368.xml"/><Relationship Id="rId25" Type="http://schemas.openxmlformats.org/officeDocument/2006/relationships/tags" Target="../tags/tag1367.xml"/><Relationship Id="rId24" Type="http://schemas.openxmlformats.org/officeDocument/2006/relationships/tags" Target="../tags/tag1366.xml"/><Relationship Id="rId23" Type="http://schemas.openxmlformats.org/officeDocument/2006/relationships/tags" Target="../tags/tag1365.xml"/><Relationship Id="rId22" Type="http://schemas.openxmlformats.org/officeDocument/2006/relationships/tags" Target="../tags/tag1364.xml"/><Relationship Id="rId21" Type="http://schemas.openxmlformats.org/officeDocument/2006/relationships/tags" Target="../tags/tag1363.xml"/><Relationship Id="rId20" Type="http://schemas.openxmlformats.org/officeDocument/2006/relationships/tags" Target="../tags/tag1362.xml"/><Relationship Id="rId2" Type="http://schemas.openxmlformats.org/officeDocument/2006/relationships/tags" Target="../tags/tag1345.xml"/><Relationship Id="rId19" Type="http://schemas.openxmlformats.org/officeDocument/2006/relationships/tags" Target="../tags/tag1361.xml"/><Relationship Id="rId18" Type="http://schemas.openxmlformats.org/officeDocument/2006/relationships/tags" Target="../tags/tag1360.xml"/><Relationship Id="rId17" Type="http://schemas.openxmlformats.org/officeDocument/2006/relationships/tags" Target="../tags/tag1359.xml"/><Relationship Id="rId16" Type="http://schemas.openxmlformats.org/officeDocument/2006/relationships/tags" Target="../tags/tag1358.xml"/><Relationship Id="rId15" Type="http://schemas.openxmlformats.org/officeDocument/2006/relationships/tags" Target="../tags/tag1357.xml"/><Relationship Id="rId14" Type="http://schemas.openxmlformats.org/officeDocument/2006/relationships/tags" Target="../tags/tag1356.xml"/><Relationship Id="rId13" Type="http://schemas.openxmlformats.org/officeDocument/2006/relationships/tags" Target="../tags/tag1355.xml"/><Relationship Id="rId12" Type="http://schemas.openxmlformats.org/officeDocument/2006/relationships/tags" Target="../tags/tag1354.xml"/><Relationship Id="rId11" Type="http://schemas.openxmlformats.org/officeDocument/2006/relationships/tags" Target="../tags/tag1353.xml"/><Relationship Id="rId10" Type="http://schemas.openxmlformats.org/officeDocument/2006/relationships/tags" Target="../tags/tag1352.xml"/><Relationship Id="rId1" Type="http://schemas.openxmlformats.org/officeDocument/2006/relationships/tags" Target="../tags/tag1344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434.xml"/><Relationship Id="rId8" Type="http://schemas.openxmlformats.org/officeDocument/2006/relationships/tags" Target="../tags/tag1433.xml"/><Relationship Id="rId7" Type="http://schemas.openxmlformats.org/officeDocument/2006/relationships/tags" Target="../tags/tag1432.xml"/><Relationship Id="rId6" Type="http://schemas.openxmlformats.org/officeDocument/2006/relationships/tags" Target="../tags/tag1431.xml"/><Relationship Id="rId52" Type="http://schemas.openxmlformats.org/officeDocument/2006/relationships/notesSlide" Target="../notesSlides/notesSlide20.xml"/><Relationship Id="rId51" Type="http://schemas.openxmlformats.org/officeDocument/2006/relationships/slideLayout" Target="../slideLayouts/slideLayout5.xml"/><Relationship Id="rId50" Type="http://schemas.openxmlformats.org/officeDocument/2006/relationships/tags" Target="../tags/tag1474.xml"/><Relationship Id="rId5" Type="http://schemas.openxmlformats.org/officeDocument/2006/relationships/tags" Target="../tags/tag1430.xml"/><Relationship Id="rId49" Type="http://schemas.openxmlformats.org/officeDocument/2006/relationships/tags" Target="../tags/tag1473.xml"/><Relationship Id="rId48" Type="http://schemas.openxmlformats.org/officeDocument/2006/relationships/tags" Target="../tags/tag1472.xml"/><Relationship Id="rId47" Type="http://schemas.openxmlformats.org/officeDocument/2006/relationships/tags" Target="../tags/tag1471.xml"/><Relationship Id="rId46" Type="http://schemas.openxmlformats.org/officeDocument/2006/relationships/tags" Target="../tags/tag1470.xml"/><Relationship Id="rId45" Type="http://schemas.openxmlformats.org/officeDocument/2006/relationships/tags" Target="../tags/tag1469.xml"/><Relationship Id="rId44" Type="http://schemas.openxmlformats.org/officeDocument/2006/relationships/tags" Target="../tags/tag1468.xml"/><Relationship Id="rId43" Type="http://schemas.openxmlformats.org/officeDocument/2006/relationships/tags" Target="../tags/tag1467.xml"/><Relationship Id="rId42" Type="http://schemas.openxmlformats.org/officeDocument/2006/relationships/tags" Target="../tags/tag1466.xml"/><Relationship Id="rId41" Type="http://schemas.openxmlformats.org/officeDocument/2006/relationships/tags" Target="../tags/tag1465.xml"/><Relationship Id="rId40" Type="http://schemas.openxmlformats.org/officeDocument/2006/relationships/tags" Target="../tags/tag1464.xml"/><Relationship Id="rId4" Type="http://schemas.openxmlformats.org/officeDocument/2006/relationships/tags" Target="../tags/tag1429.xml"/><Relationship Id="rId39" Type="http://schemas.openxmlformats.org/officeDocument/2006/relationships/tags" Target="../tags/tag1463.xml"/><Relationship Id="rId38" Type="http://schemas.openxmlformats.org/officeDocument/2006/relationships/tags" Target="../tags/tag1462.xml"/><Relationship Id="rId37" Type="http://schemas.openxmlformats.org/officeDocument/2006/relationships/tags" Target="../tags/tag1461.xml"/><Relationship Id="rId36" Type="http://schemas.openxmlformats.org/officeDocument/2006/relationships/tags" Target="../tags/tag1460.xml"/><Relationship Id="rId35" Type="http://schemas.openxmlformats.org/officeDocument/2006/relationships/tags" Target="../tags/tag1459.xml"/><Relationship Id="rId34" Type="http://schemas.openxmlformats.org/officeDocument/2006/relationships/tags" Target="../tags/tag1458.xml"/><Relationship Id="rId33" Type="http://schemas.openxmlformats.org/officeDocument/2006/relationships/tags" Target="../tags/tag1457.xml"/><Relationship Id="rId32" Type="http://schemas.openxmlformats.org/officeDocument/2006/relationships/tags" Target="../tags/tag1456.xml"/><Relationship Id="rId31" Type="http://schemas.openxmlformats.org/officeDocument/2006/relationships/tags" Target="../tags/tag1455.xml"/><Relationship Id="rId30" Type="http://schemas.openxmlformats.org/officeDocument/2006/relationships/tags" Target="../tags/tag1454.xml"/><Relationship Id="rId3" Type="http://schemas.openxmlformats.org/officeDocument/2006/relationships/image" Target="../media/image24.png"/><Relationship Id="rId29" Type="http://schemas.openxmlformats.org/officeDocument/2006/relationships/tags" Target="../tags/tag1453.xml"/><Relationship Id="rId28" Type="http://schemas.openxmlformats.org/officeDocument/2006/relationships/tags" Target="../tags/tag1452.xml"/><Relationship Id="rId27" Type="http://schemas.openxmlformats.org/officeDocument/2006/relationships/tags" Target="../tags/tag1451.xml"/><Relationship Id="rId26" Type="http://schemas.openxmlformats.org/officeDocument/2006/relationships/tags" Target="../tags/tag1450.xml"/><Relationship Id="rId25" Type="http://schemas.openxmlformats.org/officeDocument/2006/relationships/tags" Target="../tags/tag1449.xml"/><Relationship Id="rId24" Type="http://schemas.openxmlformats.org/officeDocument/2006/relationships/tags" Target="../tags/tag1448.xml"/><Relationship Id="rId23" Type="http://schemas.openxmlformats.org/officeDocument/2006/relationships/tags" Target="../tags/tag1447.xml"/><Relationship Id="rId22" Type="http://schemas.openxmlformats.org/officeDocument/2006/relationships/tags" Target="../tags/tag1446.xml"/><Relationship Id="rId21" Type="http://schemas.openxmlformats.org/officeDocument/2006/relationships/tags" Target="../tags/tag1445.xml"/><Relationship Id="rId20" Type="http://schemas.openxmlformats.org/officeDocument/2006/relationships/tags" Target="../tags/tag1444.xml"/><Relationship Id="rId2" Type="http://schemas.openxmlformats.org/officeDocument/2006/relationships/image" Target="../media/image23.png"/><Relationship Id="rId19" Type="http://schemas.openxmlformats.org/officeDocument/2006/relationships/tags" Target="../tags/tag1443.xml"/><Relationship Id="rId18" Type="http://schemas.openxmlformats.org/officeDocument/2006/relationships/tags" Target="../tags/tag1442.xml"/><Relationship Id="rId17" Type="http://schemas.openxmlformats.org/officeDocument/2006/relationships/tags" Target="../tags/tag1441.xml"/><Relationship Id="rId16" Type="http://schemas.openxmlformats.org/officeDocument/2006/relationships/image" Target="../media/image25.png"/><Relationship Id="rId15" Type="http://schemas.openxmlformats.org/officeDocument/2006/relationships/tags" Target="../tags/tag1440.xml"/><Relationship Id="rId14" Type="http://schemas.openxmlformats.org/officeDocument/2006/relationships/tags" Target="../tags/tag1439.xml"/><Relationship Id="rId13" Type="http://schemas.openxmlformats.org/officeDocument/2006/relationships/tags" Target="../tags/tag1438.xml"/><Relationship Id="rId12" Type="http://schemas.openxmlformats.org/officeDocument/2006/relationships/tags" Target="../tags/tag1437.xml"/><Relationship Id="rId11" Type="http://schemas.openxmlformats.org/officeDocument/2006/relationships/tags" Target="../tags/tag1436.xml"/><Relationship Id="rId10" Type="http://schemas.openxmlformats.org/officeDocument/2006/relationships/tags" Target="../tags/tag1435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482.xml"/><Relationship Id="rId88" Type="http://schemas.openxmlformats.org/officeDocument/2006/relationships/notesSlide" Target="../notesSlides/notesSlide21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1559.xml"/><Relationship Id="rId85" Type="http://schemas.openxmlformats.org/officeDocument/2006/relationships/tags" Target="../tags/tag1558.xml"/><Relationship Id="rId84" Type="http://schemas.openxmlformats.org/officeDocument/2006/relationships/tags" Target="../tags/tag1557.xml"/><Relationship Id="rId83" Type="http://schemas.openxmlformats.org/officeDocument/2006/relationships/tags" Target="../tags/tag1556.xml"/><Relationship Id="rId82" Type="http://schemas.openxmlformats.org/officeDocument/2006/relationships/tags" Target="../tags/tag1555.xml"/><Relationship Id="rId81" Type="http://schemas.openxmlformats.org/officeDocument/2006/relationships/tags" Target="../tags/tag1554.xml"/><Relationship Id="rId80" Type="http://schemas.openxmlformats.org/officeDocument/2006/relationships/tags" Target="../tags/tag1553.xml"/><Relationship Id="rId8" Type="http://schemas.openxmlformats.org/officeDocument/2006/relationships/tags" Target="../tags/tag1481.xml"/><Relationship Id="rId79" Type="http://schemas.openxmlformats.org/officeDocument/2006/relationships/tags" Target="../tags/tag1552.xml"/><Relationship Id="rId78" Type="http://schemas.openxmlformats.org/officeDocument/2006/relationships/tags" Target="../tags/tag1551.xml"/><Relationship Id="rId77" Type="http://schemas.openxmlformats.org/officeDocument/2006/relationships/tags" Target="../tags/tag1550.xml"/><Relationship Id="rId76" Type="http://schemas.openxmlformats.org/officeDocument/2006/relationships/tags" Target="../tags/tag1549.xml"/><Relationship Id="rId75" Type="http://schemas.openxmlformats.org/officeDocument/2006/relationships/tags" Target="../tags/tag1548.xml"/><Relationship Id="rId74" Type="http://schemas.openxmlformats.org/officeDocument/2006/relationships/tags" Target="../tags/tag1547.xml"/><Relationship Id="rId73" Type="http://schemas.openxmlformats.org/officeDocument/2006/relationships/tags" Target="../tags/tag1546.xml"/><Relationship Id="rId72" Type="http://schemas.openxmlformats.org/officeDocument/2006/relationships/tags" Target="../tags/tag1545.xml"/><Relationship Id="rId71" Type="http://schemas.openxmlformats.org/officeDocument/2006/relationships/tags" Target="../tags/tag1544.xml"/><Relationship Id="rId70" Type="http://schemas.openxmlformats.org/officeDocument/2006/relationships/tags" Target="../tags/tag1543.xml"/><Relationship Id="rId7" Type="http://schemas.openxmlformats.org/officeDocument/2006/relationships/tags" Target="../tags/tag1480.xml"/><Relationship Id="rId69" Type="http://schemas.openxmlformats.org/officeDocument/2006/relationships/tags" Target="../tags/tag1542.xml"/><Relationship Id="rId68" Type="http://schemas.openxmlformats.org/officeDocument/2006/relationships/tags" Target="../tags/tag1541.xml"/><Relationship Id="rId67" Type="http://schemas.openxmlformats.org/officeDocument/2006/relationships/tags" Target="../tags/tag1540.xml"/><Relationship Id="rId66" Type="http://schemas.openxmlformats.org/officeDocument/2006/relationships/tags" Target="../tags/tag1539.xml"/><Relationship Id="rId65" Type="http://schemas.openxmlformats.org/officeDocument/2006/relationships/tags" Target="../tags/tag1538.xml"/><Relationship Id="rId64" Type="http://schemas.openxmlformats.org/officeDocument/2006/relationships/tags" Target="../tags/tag1537.xml"/><Relationship Id="rId63" Type="http://schemas.openxmlformats.org/officeDocument/2006/relationships/tags" Target="../tags/tag1536.xml"/><Relationship Id="rId62" Type="http://schemas.openxmlformats.org/officeDocument/2006/relationships/tags" Target="../tags/tag1535.xml"/><Relationship Id="rId61" Type="http://schemas.openxmlformats.org/officeDocument/2006/relationships/tags" Target="../tags/tag1534.xml"/><Relationship Id="rId60" Type="http://schemas.openxmlformats.org/officeDocument/2006/relationships/tags" Target="../tags/tag1533.xml"/><Relationship Id="rId6" Type="http://schemas.openxmlformats.org/officeDocument/2006/relationships/tags" Target="../tags/tag1479.xml"/><Relationship Id="rId59" Type="http://schemas.openxmlformats.org/officeDocument/2006/relationships/tags" Target="../tags/tag1532.xml"/><Relationship Id="rId58" Type="http://schemas.openxmlformats.org/officeDocument/2006/relationships/tags" Target="../tags/tag1531.xml"/><Relationship Id="rId57" Type="http://schemas.openxmlformats.org/officeDocument/2006/relationships/tags" Target="../tags/tag1530.xml"/><Relationship Id="rId56" Type="http://schemas.openxmlformats.org/officeDocument/2006/relationships/tags" Target="../tags/tag1529.xml"/><Relationship Id="rId55" Type="http://schemas.openxmlformats.org/officeDocument/2006/relationships/tags" Target="../tags/tag1528.xml"/><Relationship Id="rId54" Type="http://schemas.openxmlformats.org/officeDocument/2006/relationships/tags" Target="../tags/tag1527.xml"/><Relationship Id="rId53" Type="http://schemas.openxmlformats.org/officeDocument/2006/relationships/tags" Target="../tags/tag1526.xml"/><Relationship Id="rId52" Type="http://schemas.openxmlformats.org/officeDocument/2006/relationships/tags" Target="../tags/tag1525.xml"/><Relationship Id="rId51" Type="http://schemas.openxmlformats.org/officeDocument/2006/relationships/tags" Target="../tags/tag1524.xml"/><Relationship Id="rId50" Type="http://schemas.openxmlformats.org/officeDocument/2006/relationships/tags" Target="../tags/tag1523.xml"/><Relationship Id="rId5" Type="http://schemas.openxmlformats.org/officeDocument/2006/relationships/tags" Target="../tags/tag1478.xml"/><Relationship Id="rId49" Type="http://schemas.openxmlformats.org/officeDocument/2006/relationships/tags" Target="../tags/tag1522.xml"/><Relationship Id="rId48" Type="http://schemas.openxmlformats.org/officeDocument/2006/relationships/tags" Target="../tags/tag1521.xml"/><Relationship Id="rId47" Type="http://schemas.openxmlformats.org/officeDocument/2006/relationships/tags" Target="../tags/tag1520.xml"/><Relationship Id="rId46" Type="http://schemas.openxmlformats.org/officeDocument/2006/relationships/tags" Target="../tags/tag1519.xml"/><Relationship Id="rId45" Type="http://schemas.openxmlformats.org/officeDocument/2006/relationships/tags" Target="../tags/tag1518.xml"/><Relationship Id="rId44" Type="http://schemas.openxmlformats.org/officeDocument/2006/relationships/tags" Target="../tags/tag1517.xml"/><Relationship Id="rId43" Type="http://schemas.openxmlformats.org/officeDocument/2006/relationships/tags" Target="../tags/tag1516.xml"/><Relationship Id="rId42" Type="http://schemas.openxmlformats.org/officeDocument/2006/relationships/tags" Target="../tags/tag1515.xml"/><Relationship Id="rId41" Type="http://schemas.openxmlformats.org/officeDocument/2006/relationships/tags" Target="../tags/tag1514.xml"/><Relationship Id="rId40" Type="http://schemas.openxmlformats.org/officeDocument/2006/relationships/tags" Target="../tags/tag1513.xml"/><Relationship Id="rId4" Type="http://schemas.openxmlformats.org/officeDocument/2006/relationships/tags" Target="../tags/tag1477.xml"/><Relationship Id="rId39" Type="http://schemas.openxmlformats.org/officeDocument/2006/relationships/tags" Target="../tags/tag1512.xml"/><Relationship Id="rId38" Type="http://schemas.openxmlformats.org/officeDocument/2006/relationships/tags" Target="../tags/tag1511.xml"/><Relationship Id="rId37" Type="http://schemas.openxmlformats.org/officeDocument/2006/relationships/tags" Target="../tags/tag1510.xml"/><Relationship Id="rId36" Type="http://schemas.openxmlformats.org/officeDocument/2006/relationships/tags" Target="../tags/tag1509.xml"/><Relationship Id="rId35" Type="http://schemas.openxmlformats.org/officeDocument/2006/relationships/tags" Target="../tags/tag1508.xml"/><Relationship Id="rId34" Type="http://schemas.openxmlformats.org/officeDocument/2006/relationships/tags" Target="../tags/tag1507.xml"/><Relationship Id="rId33" Type="http://schemas.openxmlformats.org/officeDocument/2006/relationships/tags" Target="../tags/tag1506.xml"/><Relationship Id="rId32" Type="http://schemas.openxmlformats.org/officeDocument/2006/relationships/tags" Target="../tags/tag1505.xml"/><Relationship Id="rId31" Type="http://schemas.openxmlformats.org/officeDocument/2006/relationships/tags" Target="../tags/tag1504.xml"/><Relationship Id="rId30" Type="http://schemas.openxmlformats.org/officeDocument/2006/relationships/tags" Target="../tags/tag1503.xml"/><Relationship Id="rId3" Type="http://schemas.openxmlformats.org/officeDocument/2006/relationships/image" Target="../media/image24.png"/><Relationship Id="rId29" Type="http://schemas.openxmlformats.org/officeDocument/2006/relationships/tags" Target="../tags/tag1502.xml"/><Relationship Id="rId28" Type="http://schemas.openxmlformats.org/officeDocument/2006/relationships/tags" Target="../tags/tag1501.xml"/><Relationship Id="rId27" Type="http://schemas.openxmlformats.org/officeDocument/2006/relationships/tags" Target="../tags/tag1500.xml"/><Relationship Id="rId26" Type="http://schemas.openxmlformats.org/officeDocument/2006/relationships/tags" Target="../tags/tag1499.xml"/><Relationship Id="rId25" Type="http://schemas.openxmlformats.org/officeDocument/2006/relationships/tags" Target="../tags/tag1498.xml"/><Relationship Id="rId24" Type="http://schemas.openxmlformats.org/officeDocument/2006/relationships/tags" Target="../tags/tag1497.xml"/><Relationship Id="rId23" Type="http://schemas.openxmlformats.org/officeDocument/2006/relationships/tags" Target="../tags/tag1496.xml"/><Relationship Id="rId22" Type="http://schemas.openxmlformats.org/officeDocument/2006/relationships/tags" Target="../tags/tag1495.xml"/><Relationship Id="rId21" Type="http://schemas.openxmlformats.org/officeDocument/2006/relationships/tags" Target="../tags/tag1494.xml"/><Relationship Id="rId20" Type="http://schemas.openxmlformats.org/officeDocument/2006/relationships/tags" Target="../tags/tag1493.xml"/><Relationship Id="rId2" Type="http://schemas.openxmlformats.org/officeDocument/2006/relationships/tags" Target="../tags/tag1476.xml"/><Relationship Id="rId19" Type="http://schemas.openxmlformats.org/officeDocument/2006/relationships/tags" Target="../tags/tag1492.xml"/><Relationship Id="rId18" Type="http://schemas.openxmlformats.org/officeDocument/2006/relationships/tags" Target="../tags/tag1491.xml"/><Relationship Id="rId17" Type="http://schemas.openxmlformats.org/officeDocument/2006/relationships/tags" Target="../tags/tag1490.xml"/><Relationship Id="rId16" Type="http://schemas.openxmlformats.org/officeDocument/2006/relationships/tags" Target="../tags/tag1489.xml"/><Relationship Id="rId15" Type="http://schemas.openxmlformats.org/officeDocument/2006/relationships/tags" Target="../tags/tag1488.xml"/><Relationship Id="rId14" Type="http://schemas.openxmlformats.org/officeDocument/2006/relationships/tags" Target="../tags/tag1487.xml"/><Relationship Id="rId13" Type="http://schemas.openxmlformats.org/officeDocument/2006/relationships/tags" Target="../tags/tag1486.xml"/><Relationship Id="rId12" Type="http://schemas.openxmlformats.org/officeDocument/2006/relationships/tags" Target="../tags/tag1485.xml"/><Relationship Id="rId11" Type="http://schemas.openxmlformats.org/officeDocument/2006/relationships/tags" Target="../tags/tag1484.xml"/><Relationship Id="rId10" Type="http://schemas.openxmlformats.org/officeDocument/2006/relationships/tags" Target="../tags/tag1483.xml"/><Relationship Id="rId1" Type="http://schemas.openxmlformats.org/officeDocument/2006/relationships/tags" Target="../tags/tag1475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62.xml"/><Relationship Id="rId3" Type="http://schemas.openxmlformats.org/officeDocument/2006/relationships/tags" Target="../tags/tag1561.xml"/><Relationship Id="rId2" Type="http://schemas.openxmlformats.org/officeDocument/2006/relationships/tags" Target="../tags/tag1560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image" Target="../media/image3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571.xml"/><Relationship Id="rId8" Type="http://schemas.openxmlformats.org/officeDocument/2006/relationships/tags" Target="../tags/tag1570.xml"/><Relationship Id="rId7" Type="http://schemas.openxmlformats.org/officeDocument/2006/relationships/tags" Target="../tags/tag1569.xml"/><Relationship Id="rId63" Type="http://schemas.openxmlformats.org/officeDocument/2006/relationships/slideLayout" Target="../slideLayouts/slideLayout2.xml"/><Relationship Id="rId62" Type="http://schemas.openxmlformats.org/officeDocument/2006/relationships/tags" Target="../tags/tag1624.xml"/><Relationship Id="rId61" Type="http://schemas.openxmlformats.org/officeDocument/2006/relationships/tags" Target="../tags/tag1623.xml"/><Relationship Id="rId60" Type="http://schemas.openxmlformats.org/officeDocument/2006/relationships/tags" Target="../tags/tag1622.xml"/><Relationship Id="rId6" Type="http://schemas.openxmlformats.org/officeDocument/2006/relationships/tags" Target="../tags/tag1568.xml"/><Relationship Id="rId59" Type="http://schemas.openxmlformats.org/officeDocument/2006/relationships/tags" Target="../tags/tag1621.xml"/><Relationship Id="rId58" Type="http://schemas.openxmlformats.org/officeDocument/2006/relationships/tags" Target="../tags/tag1620.xml"/><Relationship Id="rId57" Type="http://schemas.openxmlformats.org/officeDocument/2006/relationships/tags" Target="../tags/tag1619.xml"/><Relationship Id="rId56" Type="http://schemas.openxmlformats.org/officeDocument/2006/relationships/tags" Target="../tags/tag1618.xml"/><Relationship Id="rId55" Type="http://schemas.openxmlformats.org/officeDocument/2006/relationships/tags" Target="../tags/tag1617.xml"/><Relationship Id="rId54" Type="http://schemas.openxmlformats.org/officeDocument/2006/relationships/tags" Target="../tags/tag1616.xml"/><Relationship Id="rId53" Type="http://schemas.openxmlformats.org/officeDocument/2006/relationships/tags" Target="../tags/tag1615.xml"/><Relationship Id="rId52" Type="http://schemas.openxmlformats.org/officeDocument/2006/relationships/tags" Target="../tags/tag1614.xml"/><Relationship Id="rId51" Type="http://schemas.openxmlformats.org/officeDocument/2006/relationships/tags" Target="../tags/tag1613.xml"/><Relationship Id="rId50" Type="http://schemas.openxmlformats.org/officeDocument/2006/relationships/tags" Target="../tags/tag1612.xml"/><Relationship Id="rId5" Type="http://schemas.openxmlformats.org/officeDocument/2006/relationships/tags" Target="../tags/tag1567.xml"/><Relationship Id="rId49" Type="http://schemas.openxmlformats.org/officeDocument/2006/relationships/tags" Target="../tags/tag1611.xml"/><Relationship Id="rId48" Type="http://schemas.openxmlformats.org/officeDocument/2006/relationships/tags" Target="../tags/tag1610.xml"/><Relationship Id="rId47" Type="http://schemas.openxmlformats.org/officeDocument/2006/relationships/tags" Target="../tags/tag1609.xml"/><Relationship Id="rId46" Type="http://schemas.openxmlformats.org/officeDocument/2006/relationships/tags" Target="../tags/tag1608.xml"/><Relationship Id="rId45" Type="http://schemas.openxmlformats.org/officeDocument/2006/relationships/tags" Target="../tags/tag1607.xml"/><Relationship Id="rId44" Type="http://schemas.openxmlformats.org/officeDocument/2006/relationships/tags" Target="../tags/tag1606.xml"/><Relationship Id="rId43" Type="http://schemas.openxmlformats.org/officeDocument/2006/relationships/tags" Target="../tags/tag1605.xml"/><Relationship Id="rId42" Type="http://schemas.openxmlformats.org/officeDocument/2006/relationships/tags" Target="../tags/tag1604.xml"/><Relationship Id="rId41" Type="http://schemas.openxmlformats.org/officeDocument/2006/relationships/tags" Target="../tags/tag1603.xml"/><Relationship Id="rId40" Type="http://schemas.openxmlformats.org/officeDocument/2006/relationships/tags" Target="../tags/tag1602.xml"/><Relationship Id="rId4" Type="http://schemas.openxmlformats.org/officeDocument/2006/relationships/tags" Target="../tags/tag1566.xml"/><Relationship Id="rId39" Type="http://schemas.openxmlformats.org/officeDocument/2006/relationships/tags" Target="../tags/tag1601.xml"/><Relationship Id="rId38" Type="http://schemas.openxmlformats.org/officeDocument/2006/relationships/tags" Target="../tags/tag1600.xml"/><Relationship Id="rId37" Type="http://schemas.openxmlformats.org/officeDocument/2006/relationships/tags" Target="../tags/tag1599.xml"/><Relationship Id="rId36" Type="http://schemas.openxmlformats.org/officeDocument/2006/relationships/tags" Target="../tags/tag1598.xml"/><Relationship Id="rId35" Type="http://schemas.openxmlformats.org/officeDocument/2006/relationships/tags" Target="../tags/tag1597.xml"/><Relationship Id="rId34" Type="http://schemas.openxmlformats.org/officeDocument/2006/relationships/tags" Target="../tags/tag1596.xml"/><Relationship Id="rId33" Type="http://schemas.openxmlformats.org/officeDocument/2006/relationships/tags" Target="../tags/tag1595.xml"/><Relationship Id="rId32" Type="http://schemas.openxmlformats.org/officeDocument/2006/relationships/tags" Target="../tags/tag1594.xml"/><Relationship Id="rId31" Type="http://schemas.openxmlformats.org/officeDocument/2006/relationships/tags" Target="../tags/tag1593.xml"/><Relationship Id="rId30" Type="http://schemas.openxmlformats.org/officeDocument/2006/relationships/tags" Target="../tags/tag1592.xml"/><Relationship Id="rId3" Type="http://schemas.openxmlformats.org/officeDocument/2006/relationships/tags" Target="../tags/tag1565.xml"/><Relationship Id="rId29" Type="http://schemas.openxmlformats.org/officeDocument/2006/relationships/tags" Target="../tags/tag1591.xml"/><Relationship Id="rId28" Type="http://schemas.openxmlformats.org/officeDocument/2006/relationships/tags" Target="../tags/tag1590.xml"/><Relationship Id="rId27" Type="http://schemas.openxmlformats.org/officeDocument/2006/relationships/tags" Target="../tags/tag1589.xml"/><Relationship Id="rId26" Type="http://schemas.openxmlformats.org/officeDocument/2006/relationships/tags" Target="../tags/tag1588.xml"/><Relationship Id="rId25" Type="http://schemas.openxmlformats.org/officeDocument/2006/relationships/tags" Target="../tags/tag1587.xml"/><Relationship Id="rId24" Type="http://schemas.openxmlformats.org/officeDocument/2006/relationships/tags" Target="../tags/tag1586.xml"/><Relationship Id="rId23" Type="http://schemas.openxmlformats.org/officeDocument/2006/relationships/tags" Target="../tags/tag1585.xml"/><Relationship Id="rId22" Type="http://schemas.openxmlformats.org/officeDocument/2006/relationships/tags" Target="../tags/tag1584.xml"/><Relationship Id="rId21" Type="http://schemas.openxmlformats.org/officeDocument/2006/relationships/tags" Target="../tags/tag1583.xml"/><Relationship Id="rId20" Type="http://schemas.openxmlformats.org/officeDocument/2006/relationships/tags" Target="../tags/tag1582.xml"/><Relationship Id="rId2" Type="http://schemas.openxmlformats.org/officeDocument/2006/relationships/tags" Target="../tags/tag1564.xml"/><Relationship Id="rId19" Type="http://schemas.openxmlformats.org/officeDocument/2006/relationships/tags" Target="../tags/tag1581.xml"/><Relationship Id="rId18" Type="http://schemas.openxmlformats.org/officeDocument/2006/relationships/tags" Target="../tags/tag1580.xml"/><Relationship Id="rId17" Type="http://schemas.openxmlformats.org/officeDocument/2006/relationships/tags" Target="../tags/tag1579.xml"/><Relationship Id="rId16" Type="http://schemas.openxmlformats.org/officeDocument/2006/relationships/tags" Target="../tags/tag1578.xml"/><Relationship Id="rId15" Type="http://schemas.openxmlformats.org/officeDocument/2006/relationships/tags" Target="../tags/tag1577.xml"/><Relationship Id="rId14" Type="http://schemas.openxmlformats.org/officeDocument/2006/relationships/tags" Target="../tags/tag1576.xml"/><Relationship Id="rId13" Type="http://schemas.openxmlformats.org/officeDocument/2006/relationships/tags" Target="../tags/tag1575.xml"/><Relationship Id="rId12" Type="http://schemas.openxmlformats.org/officeDocument/2006/relationships/tags" Target="../tags/tag1574.xml"/><Relationship Id="rId11" Type="http://schemas.openxmlformats.org/officeDocument/2006/relationships/tags" Target="../tags/tag1573.xml"/><Relationship Id="rId10" Type="http://schemas.openxmlformats.org/officeDocument/2006/relationships/tags" Target="../tags/tag1572.xml"/><Relationship Id="rId1" Type="http://schemas.openxmlformats.org/officeDocument/2006/relationships/tags" Target="../tags/tag156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633.xml"/><Relationship Id="rId8" Type="http://schemas.openxmlformats.org/officeDocument/2006/relationships/tags" Target="../tags/tag1632.xml"/><Relationship Id="rId7" Type="http://schemas.openxmlformats.org/officeDocument/2006/relationships/tags" Target="../tags/tag1631.xml"/><Relationship Id="rId6" Type="http://schemas.openxmlformats.org/officeDocument/2006/relationships/tags" Target="../tags/tag1630.xml"/><Relationship Id="rId5" Type="http://schemas.openxmlformats.org/officeDocument/2006/relationships/tags" Target="../tags/tag1629.xml"/><Relationship Id="rId4" Type="http://schemas.openxmlformats.org/officeDocument/2006/relationships/tags" Target="../tags/tag1628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1658.xml"/><Relationship Id="rId33" Type="http://schemas.openxmlformats.org/officeDocument/2006/relationships/tags" Target="../tags/tag1657.xml"/><Relationship Id="rId32" Type="http://schemas.openxmlformats.org/officeDocument/2006/relationships/tags" Target="../tags/tag1656.xml"/><Relationship Id="rId31" Type="http://schemas.openxmlformats.org/officeDocument/2006/relationships/tags" Target="../tags/tag1655.xml"/><Relationship Id="rId30" Type="http://schemas.openxmlformats.org/officeDocument/2006/relationships/tags" Target="../tags/tag1654.xml"/><Relationship Id="rId3" Type="http://schemas.openxmlformats.org/officeDocument/2006/relationships/tags" Target="../tags/tag1627.xml"/><Relationship Id="rId29" Type="http://schemas.openxmlformats.org/officeDocument/2006/relationships/tags" Target="../tags/tag1653.xml"/><Relationship Id="rId28" Type="http://schemas.openxmlformats.org/officeDocument/2006/relationships/tags" Target="../tags/tag1652.xml"/><Relationship Id="rId27" Type="http://schemas.openxmlformats.org/officeDocument/2006/relationships/tags" Target="../tags/tag1651.xml"/><Relationship Id="rId26" Type="http://schemas.openxmlformats.org/officeDocument/2006/relationships/tags" Target="../tags/tag1650.xml"/><Relationship Id="rId25" Type="http://schemas.openxmlformats.org/officeDocument/2006/relationships/tags" Target="../tags/tag1649.xml"/><Relationship Id="rId24" Type="http://schemas.openxmlformats.org/officeDocument/2006/relationships/tags" Target="../tags/tag1648.xml"/><Relationship Id="rId23" Type="http://schemas.openxmlformats.org/officeDocument/2006/relationships/tags" Target="../tags/tag1647.xml"/><Relationship Id="rId22" Type="http://schemas.openxmlformats.org/officeDocument/2006/relationships/tags" Target="../tags/tag1646.xml"/><Relationship Id="rId21" Type="http://schemas.openxmlformats.org/officeDocument/2006/relationships/tags" Target="../tags/tag1645.xml"/><Relationship Id="rId20" Type="http://schemas.openxmlformats.org/officeDocument/2006/relationships/tags" Target="../tags/tag1644.xml"/><Relationship Id="rId2" Type="http://schemas.openxmlformats.org/officeDocument/2006/relationships/tags" Target="../tags/tag1626.xml"/><Relationship Id="rId19" Type="http://schemas.openxmlformats.org/officeDocument/2006/relationships/tags" Target="../tags/tag1643.xml"/><Relationship Id="rId18" Type="http://schemas.openxmlformats.org/officeDocument/2006/relationships/tags" Target="../tags/tag1642.xml"/><Relationship Id="rId17" Type="http://schemas.openxmlformats.org/officeDocument/2006/relationships/tags" Target="../tags/tag1641.xml"/><Relationship Id="rId16" Type="http://schemas.openxmlformats.org/officeDocument/2006/relationships/tags" Target="../tags/tag1640.xml"/><Relationship Id="rId15" Type="http://schemas.openxmlformats.org/officeDocument/2006/relationships/tags" Target="../tags/tag1639.xml"/><Relationship Id="rId14" Type="http://schemas.openxmlformats.org/officeDocument/2006/relationships/tags" Target="../tags/tag1638.xml"/><Relationship Id="rId13" Type="http://schemas.openxmlformats.org/officeDocument/2006/relationships/tags" Target="../tags/tag1637.xml"/><Relationship Id="rId12" Type="http://schemas.openxmlformats.org/officeDocument/2006/relationships/tags" Target="../tags/tag1636.xml"/><Relationship Id="rId11" Type="http://schemas.openxmlformats.org/officeDocument/2006/relationships/tags" Target="../tags/tag1635.xml"/><Relationship Id="rId10" Type="http://schemas.openxmlformats.org/officeDocument/2006/relationships/tags" Target="../tags/tag1634.xml"/><Relationship Id="rId1" Type="http://schemas.openxmlformats.org/officeDocument/2006/relationships/tags" Target="../tags/tag1625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665.xml"/><Relationship Id="rId8" Type="http://schemas.openxmlformats.org/officeDocument/2006/relationships/tags" Target="../tags/tag1664.xml"/><Relationship Id="rId7" Type="http://schemas.openxmlformats.org/officeDocument/2006/relationships/image" Target="../media/image3.png"/><Relationship Id="rId6" Type="http://schemas.openxmlformats.org/officeDocument/2006/relationships/tags" Target="../tags/tag1663.xml"/><Relationship Id="rId5" Type="http://schemas.openxmlformats.org/officeDocument/2006/relationships/tags" Target="../tags/tag1662.xml"/><Relationship Id="rId4" Type="http://schemas.openxmlformats.org/officeDocument/2006/relationships/tags" Target="../tags/tag1661.xml"/><Relationship Id="rId3" Type="http://schemas.openxmlformats.org/officeDocument/2006/relationships/tags" Target="../tags/tag1660.xml"/><Relationship Id="rId2" Type="http://schemas.openxmlformats.org/officeDocument/2006/relationships/tags" Target="../tags/tag1659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669.xml"/><Relationship Id="rId12" Type="http://schemas.openxmlformats.org/officeDocument/2006/relationships/tags" Target="../tags/tag1668.xml"/><Relationship Id="rId11" Type="http://schemas.openxmlformats.org/officeDocument/2006/relationships/tags" Target="../tags/tag1667.xml"/><Relationship Id="rId10" Type="http://schemas.openxmlformats.org/officeDocument/2006/relationships/tags" Target="../tags/tag1666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674.xml"/><Relationship Id="rId8" Type="http://schemas.openxmlformats.org/officeDocument/2006/relationships/tags" Target="../tags/tag1673.xml"/><Relationship Id="rId7" Type="http://schemas.openxmlformats.org/officeDocument/2006/relationships/tags" Target="../tags/tag1672.xml"/><Relationship Id="rId6" Type="http://schemas.openxmlformats.org/officeDocument/2006/relationships/tags" Target="../tags/tag167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6" Type="http://schemas.openxmlformats.org/officeDocument/2006/relationships/notesSlide" Target="../notesSlides/notesSlide23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678.xml"/><Relationship Id="rId13" Type="http://schemas.openxmlformats.org/officeDocument/2006/relationships/image" Target="../media/image31.png"/><Relationship Id="rId12" Type="http://schemas.openxmlformats.org/officeDocument/2006/relationships/tags" Target="../tags/tag1677.xml"/><Relationship Id="rId11" Type="http://schemas.openxmlformats.org/officeDocument/2006/relationships/tags" Target="../tags/tag1676.xml"/><Relationship Id="rId10" Type="http://schemas.openxmlformats.org/officeDocument/2006/relationships/tags" Target="../tags/tag1675.xml"/><Relationship Id="rId1" Type="http://schemas.openxmlformats.org/officeDocument/2006/relationships/tags" Target="../tags/tag1670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683.xml"/><Relationship Id="rId8" Type="http://schemas.openxmlformats.org/officeDocument/2006/relationships/tags" Target="../tags/tag1682.xml"/><Relationship Id="rId7" Type="http://schemas.openxmlformats.org/officeDocument/2006/relationships/tags" Target="../tags/tag1681.xml"/><Relationship Id="rId6" Type="http://schemas.openxmlformats.org/officeDocument/2006/relationships/tags" Target="../tags/tag168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0" Type="http://schemas.openxmlformats.org/officeDocument/2006/relationships/notesSlide" Target="../notesSlides/notesSlide24.xml"/><Relationship Id="rId2" Type="http://schemas.openxmlformats.org/officeDocument/2006/relationships/image" Target="../media/image27.png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691.xml"/><Relationship Id="rId17" Type="http://schemas.openxmlformats.org/officeDocument/2006/relationships/tags" Target="../tags/tag1690.xml"/><Relationship Id="rId16" Type="http://schemas.openxmlformats.org/officeDocument/2006/relationships/tags" Target="../tags/tag1689.xml"/><Relationship Id="rId15" Type="http://schemas.openxmlformats.org/officeDocument/2006/relationships/tags" Target="../tags/tag1688.xml"/><Relationship Id="rId14" Type="http://schemas.openxmlformats.org/officeDocument/2006/relationships/tags" Target="../tags/tag1687.xml"/><Relationship Id="rId13" Type="http://schemas.openxmlformats.org/officeDocument/2006/relationships/image" Target="../media/image31.png"/><Relationship Id="rId12" Type="http://schemas.openxmlformats.org/officeDocument/2006/relationships/tags" Target="../tags/tag1686.xml"/><Relationship Id="rId11" Type="http://schemas.openxmlformats.org/officeDocument/2006/relationships/tags" Target="../tags/tag1685.xml"/><Relationship Id="rId10" Type="http://schemas.openxmlformats.org/officeDocument/2006/relationships/tags" Target="../tags/tag1684.xml"/><Relationship Id="rId1" Type="http://schemas.openxmlformats.org/officeDocument/2006/relationships/tags" Target="../tags/tag1679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696.xml"/><Relationship Id="rId8" Type="http://schemas.openxmlformats.org/officeDocument/2006/relationships/tags" Target="../tags/tag1695.xml"/><Relationship Id="rId7" Type="http://schemas.openxmlformats.org/officeDocument/2006/relationships/tags" Target="../tags/tag1694.xml"/><Relationship Id="rId6" Type="http://schemas.openxmlformats.org/officeDocument/2006/relationships/tags" Target="../tags/tag169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4" Type="http://schemas.openxmlformats.org/officeDocument/2006/relationships/notesSlide" Target="../notesSlides/notesSlide25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1708.xml"/><Relationship Id="rId21" Type="http://schemas.openxmlformats.org/officeDocument/2006/relationships/tags" Target="../tags/tag1707.xml"/><Relationship Id="rId20" Type="http://schemas.openxmlformats.org/officeDocument/2006/relationships/tags" Target="../tags/tag1706.xml"/><Relationship Id="rId2" Type="http://schemas.openxmlformats.org/officeDocument/2006/relationships/image" Target="../media/image27.png"/><Relationship Id="rId19" Type="http://schemas.openxmlformats.org/officeDocument/2006/relationships/tags" Target="../tags/tag1705.xml"/><Relationship Id="rId18" Type="http://schemas.openxmlformats.org/officeDocument/2006/relationships/tags" Target="../tags/tag1704.xml"/><Relationship Id="rId17" Type="http://schemas.openxmlformats.org/officeDocument/2006/relationships/tags" Target="../tags/tag1703.xml"/><Relationship Id="rId16" Type="http://schemas.openxmlformats.org/officeDocument/2006/relationships/tags" Target="../tags/tag1702.xml"/><Relationship Id="rId15" Type="http://schemas.openxmlformats.org/officeDocument/2006/relationships/tags" Target="../tags/tag1701.xml"/><Relationship Id="rId14" Type="http://schemas.openxmlformats.org/officeDocument/2006/relationships/tags" Target="../tags/tag1700.xml"/><Relationship Id="rId13" Type="http://schemas.openxmlformats.org/officeDocument/2006/relationships/tags" Target="../tags/tag1699.xml"/><Relationship Id="rId12" Type="http://schemas.openxmlformats.org/officeDocument/2006/relationships/image" Target="../media/image31.png"/><Relationship Id="rId11" Type="http://schemas.openxmlformats.org/officeDocument/2006/relationships/tags" Target="../tags/tag1698.xml"/><Relationship Id="rId10" Type="http://schemas.openxmlformats.org/officeDocument/2006/relationships/tags" Target="../tags/tag1697.xml"/><Relationship Id="rId1" Type="http://schemas.openxmlformats.org/officeDocument/2006/relationships/tags" Target="../tags/tag1692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713.xml"/><Relationship Id="rId8" Type="http://schemas.openxmlformats.org/officeDocument/2006/relationships/tags" Target="../tags/tag1712.xml"/><Relationship Id="rId7" Type="http://schemas.openxmlformats.org/officeDocument/2006/relationships/tags" Target="../tags/tag1711.xml"/><Relationship Id="rId6" Type="http://schemas.openxmlformats.org/officeDocument/2006/relationships/tags" Target="../tags/tag171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8" Type="http://schemas.openxmlformats.org/officeDocument/2006/relationships/notesSlide" Target="../notesSlides/notesSlide26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1729.xml"/><Relationship Id="rId25" Type="http://schemas.openxmlformats.org/officeDocument/2006/relationships/tags" Target="../tags/tag1728.xml"/><Relationship Id="rId24" Type="http://schemas.openxmlformats.org/officeDocument/2006/relationships/tags" Target="../tags/tag1727.xml"/><Relationship Id="rId23" Type="http://schemas.openxmlformats.org/officeDocument/2006/relationships/tags" Target="../tags/tag1726.xml"/><Relationship Id="rId22" Type="http://schemas.openxmlformats.org/officeDocument/2006/relationships/tags" Target="../tags/tag1725.xml"/><Relationship Id="rId21" Type="http://schemas.openxmlformats.org/officeDocument/2006/relationships/tags" Target="../tags/tag1724.xml"/><Relationship Id="rId20" Type="http://schemas.openxmlformats.org/officeDocument/2006/relationships/tags" Target="../tags/tag1723.xml"/><Relationship Id="rId2" Type="http://schemas.openxmlformats.org/officeDocument/2006/relationships/image" Target="../media/image27.png"/><Relationship Id="rId19" Type="http://schemas.openxmlformats.org/officeDocument/2006/relationships/tags" Target="../tags/tag1722.xml"/><Relationship Id="rId18" Type="http://schemas.openxmlformats.org/officeDocument/2006/relationships/tags" Target="../tags/tag1721.xml"/><Relationship Id="rId17" Type="http://schemas.openxmlformats.org/officeDocument/2006/relationships/tags" Target="../tags/tag1720.xml"/><Relationship Id="rId16" Type="http://schemas.openxmlformats.org/officeDocument/2006/relationships/tags" Target="../tags/tag1719.xml"/><Relationship Id="rId15" Type="http://schemas.openxmlformats.org/officeDocument/2006/relationships/tags" Target="../tags/tag1718.xml"/><Relationship Id="rId14" Type="http://schemas.openxmlformats.org/officeDocument/2006/relationships/tags" Target="../tags/tag1717.xml"/><Relationship Id="rId13" Type="http://schemas.openxmlformats.org/officeDocument/2006/relationships/image" Target="../media/image31.png"/><Relationship Id="rId12" Type="http://schemas.openxmlformats.org/officeDocument/2006/relationships/tags" Target="../tags/tag1716.xml"/><Relationship Id="rId11" Type="http://schemas.openxmlformats.org/officeDocument/2006/relationships/tags" Target="../tags/tag1715.xml"/><Relationship Id="rId10" Type="http://schemas.openxmlformats.org/officeDocument/2006/relationships/tags" Target="../tags/tag1714.xml"/><Relationship Id="rId1" Type="http://schemas.openxmlformats.org/officeDocument/2006/relationships/tags" Target="../tags/tag170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734.xml"/><Relationship Id="rId8" Type="http://schemas.openxmlformats.org/officeDocument/2006/relationships/tags" Target="../tags/tag1733.xml"/><Relationship Id="rId7" Type="http://schemas.openxmlformats.org/officeDocument/2006/relationships/tags" Target="../tags/tag1732.xml"/><Relationship Id="rId6" Type="http://schemas.openxmlformats.org/officeDocument/2006/relationships/tags" Target="../tags/tag173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2" Type="http://schemas.openxmlformats.org/officeDocument/2006/relationships/notesSlide" Target="../notesSlides/notesSlide27.xml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1754.xml"/><Relationship Id="rId3" Type="http://schemas.openxmlformats.org/officeDocument/2006/relationships/image" Target="../media/image28.png"/><Relationship Id="rId29" Type="http://schemas.openxmlformats.org/officeDocument/2006/relationships/tags" Target="../tags/tag1753.xml"/><Relationship Id="rId28" Type="http://schemas.openxmlformats.org/officeDocument/2006/relationships/tags" Target="../tags/tag1752.xml"/><Relationship Id="rId27" Type="http://schemas.openxmlformats.org/officeDocument/2006/relationships/tags" Target="../tags/tag1751.xml"/><Relationship Id="rId26" Type="http://schemas.openxmlformats.org/officeDocument/2006/relationships/tags" Target="../tags/tag1750.xml"/><Relationship Id="rId25" Type="http://schemas.openxmlformats.org/officeDocument/2006/relationships/tags" Target="../tags/tag1749.xml"/><Relationship Id="rId24" Type="http://schemas.openxmlformats.org/officeDocument/2006/relationships/tags" Target="../tags/tag1748.xml"/><Relationship Id="rId23" Type="http://schemas.openxmlformats.org/officeDocument/2006/relationships/tags" Target="../tags/tag1747.xml"/><Relationship Id="rId22" Type="http://schemas.openxmlformats.org/officeDocument/2006/relationships/tags" Target="../tags/tag1746.xml"/><Relationship Id="rId21" Type="http://schemas.openxmlformats.org/officeDocument/2006/relationships/tags" Target="../tags/tag1745.xml"/><Relationship Id="rId20" Type="http://schemas.openxmlformats.org/officeDocument/2006/relationships/tags" Target="../tags/tag1744.xml"/><Relationship Id="rId2" Type="http://schemas.openxmlformats.org/officeDocument/2006/relationships/image" Target="../media/image27.png"/><Relationship Id="rId19" Type="http://schemas.openxmlformats.org/officeDocument/2006/relationships/tags" Target="../tags/tag1743.xml"/><Relationship Id="rId18" Type="http://schemas.openxmlformats.org/officeDocument/2006/relationships/tags" Target="../tags/tag1742.xml"/><Relationship Id="rId17" Type="http://schemas.openxmlformats.org/officeDocument/2006/relationships/tags" Target="../tags/tag1741.xml"/><Relationship Id="rId16" Type="http://schemas.openxmlformats.org/officeDocument/2006/relationships/tags" Target="../tags/tag1740.xml"/><Relationship Id="rId15" Type="http://schemas.openxmlformats.org/officeDocument/2006/relationships/tags" Target="../tags/tag1739.xml"/><Relationship Id="rId14" Type="http://schemas.openxmlformats.org/officeDocument/2006/relationships/tags" Target="../tags/tag1738.xml"/><Relationship Id="rId13" Type="http://schemas.openxmlformats.org/officeDocument/2006/relationships/tags" Target="../tags/tag1737.xml"/><Relationship Id="rId12" Type="http://schemas.openxmlformats.org/officeDocument/2006/relationships/image" Target="../media/image31.png"/><Relationship Id="rId11" Type="http://schemas.openxmlformats.org/officeDocument/2006/relationships/tags" Target="../tags/tag1736.xml"/><Relationship Id="rId10" Type="http://schemas.openxmlformats.org/officeDocument/2006/relationships/tags" Target="../tags/tag1735.xml"/><Relationship Id="rId1" Type="http://schemas.openxmlformats.org/officeDocument/2006/relationships/tags" Target="../tags/tag1730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759.xml"/><Relationship Id="rId8" Type="http://schemas.openxmlformats.org/officeDocument/2006/relationships/tags" Target="../tags/tag1758.xml"/><Relationship Id="rId7" Type="http://schemas.openxmlformats.org/officeDocument/2006/relationships/tags" Target="../tags/tag1757.xml"/><Relationship Id="rId6" Type="http://schemas.openxmlformats.org/officeDocument/2006/relationships/tags" Target="../tags/tag1756.xml"/><Relationship Id="rId5" Type="http://schemas.openxmlformats.org/officeDocument/2006/relationships/image" Target="../media/image30.png"/><Relationship Id="rId48" Type="http://schemas.openxmlformats.org/officeDocument/2006/relationships/notesSlide" Target="../notesSlides/notesSlide28.xml"/><Relationship Id="rId47" Type="http://schemas.openxmlformats.org/officeDocument/2006/relationships/slideLayout" Target="../slideLayouts/slideLayout2.xml"/><Relationship Id="rId46" Type="http://schemas.openxmlformats.org/officeDocument/2006/relationships/tags" Target="../tags/tag1795.xml"/><Relationship Id="rId45" Type="http://schemas.openxmlformats.org/officeDocument/2006/relationships/tags" Target="../tags/tag1794.xml"/><Relationship Id="rId44" Type="http://schemas.openxmlformats.org/officeDocument/2006/relationships/tags" Target="../tags/tag1793.xml"/><Relationship Id="rId43" Type="http://schemas.openxmlformats.org/officeDocument/2006/relationships/tags" Target="../tags/tag1792.xml"/><Relationship Id="rId42" Type="http://schemas.openxmlformats.org/officeDocument/2006/relationships/tags" Target="../tags/tag1791.xml"/><Relationship Id="rId41" Type="http://schemas.openxmlformats.org/officeDocument/2006/relationships/tags" Target="../tags/tag1790.xml"/><Relationship Id="rId40" Type="http://schemas.openxmlformats.org/officeDocument/2006/relationships/tags" Target="../tags/tag1789.xml"/><Relationship Id="rId4" Type="http://schemas.openxmlformats.org/officeDocument/2006/relationships/image" Target="../media/image29.png"/><Relationship Id="rId39" Type="http://schemas.openxmlformats.org/officeDocument/2006/relationships/tags" Target="../tags/tag1788.xml"/><Relationship Id="rId38" Type="http://schemas.openxmlformats.org/officeDocument/2006/relationships/tags" Target="../tags/tag1787.xml"/><Relationship Id="rId37" Type="http://schemas.openxmlformats.org/officeDocument/2006/relationships/tags" Target="../tags/tag1786.xml"/><Relationship Id="rId36" Type="http://schemas.openxmlformats.org/officeDocument/2006/relationships/tags" Target="../tags/tag1785.xml"/><Relationship Id="rId35" Type="http://schemas.openxmlformats.org/officeDocument/2006/relationships/tags" Target="../tags/tag1784.xml"/><Relationship Id="rId34" Type="http://schemas.openxmlformats.org/officeDocument/2006/relationships/tags" Target="../tags/tag1783.xml"/><Relationship Id="rId33" Type="http://schemas.openxmlformats.org/officeDocument/2006/relationships/tags" Target="../tags/tag1782.xml"/><Relationship Id="rId32" Type="http://schemas.openxmlformats.org/officeDocument/2006/relationships/tags" Target="../tags/tag1781.xml"/><Relationship Id="rId31" Type="http://schemas.openxmlformats.org/officeDocument/2006/relationships/tags" Target="../tags/tag1780.xml"/><Relationship Id="rId30" Type="http://schemas.openxmlformats.org/officeDocument/2006/relationships/tags" Target="../tags/tag1779.xml"/><Relationship Id="rId3" Type="http://schemas.openxmlformats.org/officeDocument/2006/relationships/image" Target="../media/image28.png"/><Relationship Id="rId29" Type="http://schemas.openxmlformats.org/officeDocument/2006/relationships/tags" Target="../tags/tag1778.xml"/><Relationship Id="rId28" Type="http://schemas.openxmlformats.org/officeDocument/2006/relationships/tags" Target="../tags/tag1777.xml"/><Relationship Id="rId27" Type="http://schemas.openxmlformats.org/officeDocument/2006/relationships/tags" Target="../tags/tag1776.xml"/><Relationship Id="rId26" Type="http://schemas.openxmlformats.org/officeDocument/2006/relationships/tags" Target="../tags/tag1775.xml"/><Relationship Id="rId25" Type="http://schemas.openxmlformats.org/officeDocument/2006/relationships/tags" Target="../tags/tag1774.xml"/><Relationship Id="rId24" Type="http://schemas.openxmlformats.org/officeDocument/2006/relationships/tags" Target="../tags/tag1773.xml"/><Relationship Id="rId23" Type="http://schemas.openxmlformats.org/officeDocument/2006/relationships/tags" Target="../tags/tag1772.xml"/><Relationship Id="rId22" Type="http://schemas.openxmlformats.org/officeDocument/2006/relationships/tags" Target="../tags/tag1771.xml"/><Relationship Id="rId21" Type="http://schemas.openxmlformats.org/officeDocument/2006/relationships/tags" Target="../tags/tag1770.xml"/><Relationship Id="rId20" Type="http://schemas.openxmlformats.org/officeDocument/2006/relationships/tags" Target="../tags/tag1769.xml"/><Relationship Id="rId2" Type="http://schemas.openxmlformats.org/officeDocument/2006/relationships/image" Target="../media/image27.png"/><Relationship Id="rId19" Type="http://schemas.openxmlformats.org/officeDocument/2006/relationships/tags" Target="../tags/tag1768.xml"/><Relationship Id="rId18" Type="http://schemas.openxmlformats.org/officeDocument/2006/relationships/tags" Target="../tags/tag1767.xml"/><Relationship Id="rId17" Type="http://schemas.openxmlformats.org/officeDocument/2006/relationships/tags" Target="../tags/tag1766.xml"/><Relationship Id="rId16" Type="http://schemas.openxmlformats.org/officeDocument/2006/relationships/tags" Target="../tags/tag1765.xml"/><Relationship Id="rId15" Type="http://schemas.openxmlformats.org/officeDocument/2006/relationships/tags" Target="../tags/tag1764.xml"/><Relationship Id="rId14" Type="http://schemas.openxmlformats.org/officeDocument/2006/relationships/tags" Target="../tags/tag1763.xml"/><Relationship Id="rId13" Type="http://schemas.openxmlformats.org/officeDocument/2006/relationships/tags" Target="../tags/tag1762.xml"/><Relationship Id="rId12" Type="http://schemas.openxmlformats.org/officeDocument/2006/relationships/image" Target="../media/image31.png"/><Relationship Id="rId11" Type="http://schemas.openxmlformats.org/officeDocument/2006/relationships/tags" Target="../tags/tag1761.xml"/><Relationship Id="rId10" Type="http://schemas.openxmlformats.org/officeDocument/2006/relationships/tags" Target="../tags/tag1760.xml"/><Relationship Id="rId1" Type="http://schemas.openxmlformats.org/officeDocument/2006/relationships/tags" Target="../tags/tag1755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800.xml"/><Relationship Id="rId8" Type="http://schemas.openxmlformats.org/officeDocument/2006/relationships/tags" Target="../tags/tag1799.xml"/><Relationship Id="rId72" Type="http://schemas.openxmlformats.org/officeDocument/2006/relationships/notesSlide" Target="../notesSlides/notesSlide29.xml"/><Relationship Id="rId71" Type="http://schemas.openxmlformats.org/officeDocument/2006/relationships/slideLayout" Target="../slideLayouts/slideLayout2.xml"/><Relationship Id="rId70" Type="http://schemas.openxmlformats.org/officeDocument/2006/relationships/tags" Target="../tags/tag1860.xml"/><Relationship Id="rId7" Type="http://schemas.openxmlformats.org/officeDocument/2006/relationships/tags" Target="../tags/tag1798.xml"/><Relationship Id="rId69" Type="http://schemas.openxmlformats.org/officeDocument/2006/relationships/tags" Target="../tags/tag1859.xml"/><Relationship Id="rId68" Type="http://schemas.openxmlformats.org/officeDocument/2006/relationships/tags" Target="../tags/tag1858.xml"/><Relationship Id="rId67" Type="http://schemas.openxmlformats.org/officeDocument/2006/relationships/tags" Target="../tags/tag1857.xml"/><Relationship Id="rId66" Type="http://schemas.openxmlformats.org/officeDocument/2006/relationships/tags" Target="../tags/tag1856.xml"/><Relationship Id="rId65" Type="http://schemas.openxmlformats.org/officeDocument/2006/relationships/tags" Target="../tags/tag1855.xml"/><Relationship Id="rId64" Type="http://schemas.openxmlformats.org/officeDocument/2006/relationships/tags" Target="../tags/tag1854.xml"/><Relationship Id="rId63" Type="http://schemas.openxmlformats.org/officeDocument/2006/relationships/tags" Target="../tags/tag1853.xml"/><Relationship Id="rId62" Type="http://schemas.openxmlformats.org/officeDocument/2006/relationships/tags" Target="../tags/tag1852.xml"/><Relationship Id="rId61" Type="http://schemas.openxmlformats.org/officeDocument/2006/relationships/tags" Target="../tags/tag1851.xml"/><Relationship Id="rId60" Type="http://schemas.openxmlformats.org/officeDocument/2006/relationships/tags" Target="../tags/tag1850.xml"/><Relationship Id="rId6" Type="http://schemas.openxmlformats.org/officeDocument/2006/relationships/tags" Target="../tags/tag1797.xml"/><Relationship Id="rId59" Type="http://schemas.openxmlformats.org/officeDocument/2006/relationships/tags" Target="../tags/tag1849.xml"/><Relationship Id="rId58" Type="http://schemas.openxmlformats.org/officeDocument/2006/relationships/tags" Target="../tags/tag1848.xml"/><Relationship Id="rId57" Type="http://schemas.openxmlformats.org/officeDocument/2006/relationships/tags" Target="../tags/tag1847.xml"/><Relationship Id="rId56" Type="http://schemas.openxmlformats.org/officeDocument/2006/relationships/tags" Target="../tags/tag1846.xml"/><Relationship Id="rId55" Type="http://schemas.openxmlformats.org/officeDocument/2006/relationships/tags" Target="../tags/tag1845.xml"/><Relationship Id="rId54" Type="http://schemas.openxmlformats.org/officeDocument/2006/relationships/tags" Target="../tags/tag1844.xml"/><Relationship Id="rId53" Type="http://schemas.openxmlformats.org/officeDocument/2006/relationships/tags" Target="../tags/tag1843.xml"/><Relationship Id="rId52" Type="http://schemas.openxmlformats.org/officeDocument/2006/relationships/tags" Target="../tags/tag1842.xml"/><Relationship Id="rId51" Type="http://schemas.openxmlformats.org/officeDocument/2006/relationships/tags" Target="../tags/tag1841.xml"/><Relationship Id="rId50" Type="http://schemas.openxmlformats.org/officeDocument/2006/relationships/tags" Target="../tags/tag1840.xml"/><Relationship Id="rId5" Type="http://schemas.openxmlformats.org/officeDocument/2006/relationships/image" Target="../media/image30.png"/><Relationship Id="rId49" Type="http://schemas.openxmlformats.org/officeDocument/2006/relationships/tags" Target="../tags/tag1839.xml"/><Relationship Id="rId48" Type="http://schemas.openxmlformats.org/officeDocument/2006/relationships/tags" Target="../tags/tag1838.xml"/><Relationship Id="rId47" Type="http://schemas.openxmlformats.org/officeDocument/2006/relationships/tags" Target="../tags/tag1837.xml"/><Relationship Id="rId46" Type="http://schemas.openxmlformats.org/officeDocument/2006/relationships/tags" Target="../tags/tag1836.xml"/><Relationship Id="rId45" Type="http://schemas.openxmlformats.org/officeDocument/2006/relationships/tags" Target="../tags/tag1835.xml"/><Relationship Id="rId44" Type="http://schemas.openxmlformats.org/officeDocument/2006/relationships/tags" Target="../tags/tag1834.xml"/><Relationship Id="rId43" Type="http://schemas.openxmlformats.org/officeDocument/2006/relationships/tags" Target="../tags/tag1833.xml"/><Relationship Id="rId42" Type="http://schemas.openxmlformats.org/officeDocument/2006/relationships/tags" Target="../tags/tag1832.xml"/><Relationship Id="rId41" Type="http://schemas.openxmlformats.org/officeDocument/2006/relationships/tags" Target="../tags/tag1831.xml"/><Relationship Id="rId40" Type="http://schemas.openxmlformats.org/officeDocument/2006/relationships/tags" Target="../tags/tag1830.xml"/><Relationship Id="rId4" Type="http://schemas.openxmlformats.org/officeDocument/2006/relationships/image" Target="../media/image29.png"/><Relationship Id="rId39" Type="http://schemas.openxmlformats.org/officeDocument/2006/relationships/tags" Target="../tags/tag1829.xml"/><Relationship Id="rId38" Type="http://schemas.openxmlformats.org/officeDocument/2006/relationships/tags" Target="../tags/tag1828.xml"/><Relationship Id="rId37" Type="http://schemas.openxmlformats.org/officeDocument/2006/relationships/tags" Target="../tags/tag1827.xml"/><Relationship Id="rId36" Type="http://schemas.openxmlformats.org/officeDocument/2006/relationships/tags" Target="../tags/tag1826.xml"/><Relationship Id="rId35" Type="http://schemas.openxmlformats.org/officeDocument/2006/relationships/tags" Target="../tags/tag1825.xml"/><Relationship Id="rId34" Type="http://schemas.openxmlformats.org/officeDocument/2006/relationships/tags" Target="../tags/tag1824.xml"/><Relationship Id="rId33" Type="http://schemas.openxmlformats.org/officeDocument/2006/relationships/tags" Target="../tags/tag1823.xml"/><Relationship Id="rId32" Type="http://schemas.openxmlformats.org/officeDocument/2006/relationships/tags" Target="../tags/tag1822.xml"/><Relationship Id="rId31" Type="http://schemas.openxmlformats.org/officeDocument/2006/relationships/tags" Target="../tags/tag1821.xml"/><Relationship Id="rId30" Type="http://schemas.openxmlformats.org/officeDocument/2006/relationships/tags" Target="../tags/tag1820.xml"/><Relationship Id="rId3" Type="http://schemas.openxmlformats.org/officeDocument/2006/relationships/image" Target="../media/image28.png"/><Relationship Id="rId29" Type="http://schemas.openxmlformats.org/officeDocument/2006/relationships/tags" Target="../tags/tag1819.xml"/><Relationship Id="rId28" Type="http://schemas.openxmlformats.org/officeDocument/2006/relationships/tags" Target="../tags/tag1818.xml"/><Relationship Id="rId27" Type="http://schemas.openxmlformats.org/officeDocument/2006/relationships/tags" Target="../tags/tag1817.xml"/><Relationship Id="rId26" Type="http://schemas.openxmlformats.org/officeDocument/2006/relationships/tags" Target="../tags/tag1816.xml"/><Relationship Id="rId25" Type="http://schemas.openxmlformats.org/officeDocument/2006/relationships/tags" Target="../tags/tag1815.xml"/><Relationship Id="rId24" Type="http://schemas.openxmlformats.org/officeDocument/2006/relationships/tags" Target="../tags/tag1814.xml"/><Relationship Id="rId23" Type="http://schemas.openxmlformats.org/officeDocument/2006/relationships/tags" Target="../tags/tag1813.xml"/><Relationship Id="rId22" Type="http://schemas.openxmlformats.org/officeDocument/2006/relationships/tags" Target="../tags/tag1812.xml"/><Relationship Id="rId21" Type="http://schemas.openxmlformats.org/officeDocument/2006/relationships/tags" Target="../tags/tag1811.xml"/><Relationship Id="rId20" Type="http://schemas.openxmlformats.org/officeDocument/2006/relationships/tags" Target="../tags/tag1810.xml"/><Relationship Id="rId2" Type="http://schemas.openxmlformats.org/officeDocument/2006/relationships/image" Target="../media/image27.png"/><Relationship Id="rId19" Type="http://schemas.openxmlformats.org/officeDocument/2006/relationships/tags" Target="../tags/tag1809.xml"/><Relationship Id="rId18" Type="http://schemas.openxmlformats.org/officeDocument/2006/relationships/tags" Target="../tags/tag1808.xml"/><Relationship Id="rId17" Type="http://schemas.openxmlformats.org/officeDocument/2006/relationships/tags" Target="../tags/tag1807.xml"/><Relationship Id="rId16" Type="http://schemas.openxmlformats.org/officeDocument/2006/relationships/tags" Target="../tags/tag1806.xml"/><Relationship Id="rId15" Type="http://schemas.openxmlformats.org/officeDocument/2006/relationships/tags" Target="../tags/tag1805.xml"/><Relationship Id="rId14" Type="http://schemas.openxmlformats.org/officeDocument/2006/relationships/tags" Target="../tags/tag1804.xml"/><Relationship Id="rId13" Type="http://schemas.openxmlformats.org/officeDocument/2006/relationships/tags" Target="../tags/tag1803.xml"/><Relationship Id="rId12" Type="http://schemas.openxmlformats.org/officeDocument/2006/relationships/image" Target="../media/image31.png"/><Relationship Id="rId11" Type="http://schemas.openxmlformats.org/officeDocument/2006/relationships/tags" Target="../tags/tag1802.xml"/><Relationship Id="rId10" Type="http://schemas.openxmlformats.org/officeDocument/2006/relationships/tags" Target="../tags/tag1801.xml"/><Relationship Id="rId1" Type="http://schemas.openxmlformats.org/officeDocument/2006/relationships/tags" Target="../tags/tag179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868.xml"/><Relationship Id="rId88" Type="http://schemas.openxmlformats.org/officeDocument/2006/relationships/notesSlide" Target="../notesSlides/notesSlide30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1943.xml"/><Relationship Id="rId85" Type="http://schemas.openxmlformats.org/officeDocument/2006/relationships/tags" Target="../tags/tag1942.xml"/><Relationship Id="rId84" Type="http://schemas.openxmlformats.org/officeDocument/2006/relationships/tags" Target="../tags/tag1941.xml"/><Relationship Id="rId83" Type="http://schemas.openxmlformats.org/officeDocument/2006/relationships/tags" Target="../tags/tag1940.xml"/><Relationship Id="rId82" Type="http://schemas.openxmlformats.org/officeDocument/2006/relationships/image" Target="../media/image33.png"/><Relationship Id="rId81" Type="http://schemas.openxmlformats.org/officeDocument/2006/relationships/tags" Target="../tags/tag1939.xml"/><Relationship Id="rId80" Type="http://schemas.openxmlformats.org/officeDocument/2006/relationships/tags" Target="../tags/tag1938.xml"/><Relationship Id="rId8" Type="http://schemas.openxmlformats.org/officeDocument/2006/relationships/tags" Target="../tags/tag1867.xml"/><Relationship Id="rId79" Type="http://schemas.openxmlformats.org/officeDocument/2006/relationships/tags" Target="../tags/tag1937.xml"/><Relationship Id="rId78" Type="http://schemas.openxmlformats.org/officeDocument/2006/relationships/tags" Target="../tags/tag1936.xml"/><Relationship Id="rId77" Type="http://schemas.openxmlformats.org/officeDocument/2006/relationships/tags" Target="../tags/tag1935.xml"/><Relationship Id="rId76" Type="http://schemas.openxmlformats.org/officeDocument/2006/relationships/tags" Target="../tags/tag1934.xml"/><Relationship Id="rId75" Type="http://schemas.openxmlformats.org/officeDocument/2006/relationships/tags" Target="../tags/tag1933.xml"/><Relationship Id="rId74" Type="http://schemas.openxmlformats.org/officeDocument/2006/relationships/tags" Target="../tags/tag1932.xml"/><Relationship Id="rId73" Type="http://schemas.openxmlformats.org/officeDocument/2006/relationships/tags" Target="../tags/tag1931.xml"/><Relationship Id="rId72" Type="http://schemas.openxmlformats.org/officeDocument/2006/relationships/tags" Target="../tags/tag1930.xml"/><Relationship Id="rId71" Type="http://schemas.openxmlformats.org/officeDocument/2006/relationships/tags" Target="../tags/tag1929.xml"/><Relationship Id="rId70" Type="http://schemas.openxmlformats.org/officeDocument/2006/relationships/tags" Target="../tags/tag1928.xml"/><Relationship Id="rId7" Type="http://schemas.openxmlformats.org/officeDocument/2006/relationships/tags" Target="../tags/tag1866.xml"/><Relationship Id="rId69" Type="http://schemas.openxmlformats.org/officeDocument/2006/relationships/tags" Target="../tags/tag1927.xml"/><Relationship Id="rId68" Type="http://schemas.openxmlformats.org/officeDocument/2006/relationships/tags" Target="../tags/tag1926.xml"/><Relationship Id="rId67" Type="http://schemas.openxmlformats.org/officeDocument/2006/relationships/tags" Target="../tags/tag1925.xml"/><Relationship Id="rId66" Type="http://schemas.openxmlformats.org/officeDocument/2006/relationships/tags" Target="../tags/tag1924.xml"/><Relationship Id="rId65" Type="http://schemas.openxmlformats.org/officeDocument/2006/relationships/tags" Target="../tags/tag1923.xml"/><Relationship Id="rId64" Type="http://schemas.openxmlformats.org/officeDocument/2006/relationships/tags" Target="../tags/tag1922.xml"/><Relationship Id="rId63" Type="http://schemas.openxmlformats.org/officeDocument/2006/relationships/tags" Target="../tags/tag1921.xml"/><Relationship Id="rId62" Type="http://schemas.openxmlformats.org/officeDocument/2006/relationships/tags" Target="../tags/tag1920.xml"/><Relationship Id="rId61" Type="http://schemas.openxmlformats.org/officeDocument/2006/relationships/tags" Target="../tags/tag1919.xml"/><Relationship Id="rId60" Type="http://schemas.openxmlformats.org/officeDocument/2006/relationships/tags" Target="../tags/tag1918.xml"/><Relationship Id="rId6" Type="http://schemas.openxmlformats.org/officeDocument/2006/relationships/image" Target="../media/image32.png"/><Relationship Id="rId59" Type="http://schemas.openxmlformats.org/officeDocument/2006/relationships/tags" Target="../tags/tag1917.xml"/><Relationship Id="rId58" Type="http://schemas.openxmlformats.org/officeDocument/2006/relationships/tags" Target="../tags/tag1916.xml"/><Relationship Id="rId57" Type="http://schemas.openxmlformats.org/officeDocument/2006/relationships/tags" Target="../tags/tag1915.xml"/><Relationship Id="rId56" Type="http://schemas.openxmlformats.org/officeDocument/2006/relationships/tags" Target="../tags/tag1914.xml"/><Relationship Id="rId55" Type="http://schemas.openxmlformats.org/officeDocument/2006/relationships/tags" Target="../tags/tag1913.xml"/><Relationship Id="rId54" Type="http://schemas.openxmlformats.org/officeDocument/2006/relationships/tags" Target="../tags/tag1912.xml"/><Relationship Id="rId53" Type="http://schemas.openxmlformats.org/officeDocument/2006/relationships/tags" Target="../tags/tag1911.xml"/><Relationship Id="rId52" Type="http://schemas.openxmlformats.org/officeDocument/2006/relationships/tags" Target="../tags/tag1910.xml"/><Relationship Id="rId51" Type="http://schemas.openxmlformats.org/officeDocument/2006/relationships/tags" Target="../tags/tag1909.xml"/><Relationship Id="rId50" Type="http://schemas.openxmlformats.org/officeDocument/2006/relationships/tags" Target="../tags/tag1908.xml"/><Relationship Id="rId5" Type="http://schemas.openxmlformats.org/officeDocument/2006/relationships/tags" Target="../tags/tag1865.xml"/><Relationship Id="rId49" Type="http://schemas.openxmlformats.org/officeDocument/2006/relationships/tags" Target="../tags/tag1907.xml"/><Relationship Id="rId48" Type="http://schemas.openxmlformats.org/officeDocument/2006/relationships/tags" Target="../tags/tag1906.xml"/><Relationship Id="rId47" Type="http://schemas.openxmlformats.org/officeDocument/2006/relationships/tags" Target="../tags/tag1905.xml"/><Relationship Id="rId46" Type="http://schemas.openxmlformats.org/officeDocument/2006/relationships/tags" Target="../tags/tag1904.xml"/><Relationship Id="rId45" Type="http://schemas.openxmlformats.org/officeDocument/2006/relationships/tags" Target="../tags/tag1903.xml"/><Relationship Id="rId44" Type="http://schemas.openxmlformats.org/officeDocument/2006/relationships/tags" Target="../tags/tag1902.xml"/><Relationship Id="rId43" Type="http://schemas.openxmlformats.org/officeDocument/2006/relationships/tags" Target="../tags/tag1901.xml"/><Relationship Id="rId42" Type="http://schemas.openxmlformats.org/officeDocument/2006/relationships/tags" Target="../tags/tag1900.xml"/><Relationship Id="rId41" Type="http://schemas.openxmlformats.org/officeDocument/2006/relationships/tags" Target="../tags/tag1899.xml"/><Relationship Id="rId40" Type="http://schemas.openxmlformats.org/officeDocument/2006/relationships/tags" Target="../tags/tag1898.xml"/><Relationship Id="rId4" Type="http://schemas.openxmlformats.org/officeDocument/2006/relationships/tags" Target="../tags/tag1864.xml"/><Relationship Id="rId39" Type="http://schemas.openxmlformats.org/officeDocument/2006/relationships/tags" Target="../tags/tag1897.xml"/><Relationship Id="rId38" Type="http://schemas.openxmlformats.org/officeDocument/2006/relationships/tags" Target="../tags/tag1896.xml"/><Relationship Id="rId37" Type="http://schemas.openxmlformats.org/officeDocument/2006/relationships/tags" Target="../tags/tag1895.xml"/><Relationship Id="rId36" Type="http://schemas.openxmlformats.org/officeDocument/2006/relationships/tags" Target="../tags/tag1894.xml"/><Relationship Id="rId35" Type="http://schemas.openxmlformats.org/officeDocument/2006/relationships/tags" Target="../tags/tag1893.xml"/><Relationship Id="rId34" Type="http://schemas.openxmlformats.org/officeDocument/2006/relationships/tags" Target="../tags/tag1892.xml"/><Relationship Id="rId33" Type="http://schemas.openxmlformats.org/officeDocument/2006/relationships/tags" Target="../tags/tag1891.xml"/><Relationship Id="rId32" Type="http://schemas.openxmlformats.org/officeDocument/2006/relationships/tags" Target="../tags/tag1890.xml"/><Relationship Id="rId31" Type="http://schemas.openxmlformats.org/officeDocument/2006/relationships/tags" Target="../tags/tag1889.xml"/><Relationship Id="rId30" Type="http://schemas.openxmlformats.org/officeDocument/2006/relationships/tags" Target="../tags/tag1888.xml"/><Relationship Id="rId3" Type="http://schemas.openxmlformats.org/officeDocument/2006/relationships/tags" Target="../tags/tag1863.xml"/><Relationship Id="rId29" Type="http://schemas.openxmlformats.org/officeDocument/2006/relationships/tags" Target="../tags/tag1887.xml"/><Relationship Id="rId28" Type="http://schemas.openxmlformats.org/officeDocument/2006/relationships/tags" Target="../tags/tag1886.xml"/><Relationship Id="rId27" Type="http://schemas.openxmlformats.org/officeDocument/2006/relationships/tags" Target="../tags/tag1885.xml"/><Relationship Id="rId26" Type="http://schemas.openxmlformats.org/officeDocument/2006/relationships/tags" Target="../tags/tag1884.xml"/><Relationship Id="rId25" Type="http://schemas.openxmlformats.org/officeDocument/2006/relationships/tags" Target="../tags/tag1883.xml"/><Relationship Id="rId24" Type="http://schemas.openxmlformats.org/officeDocument/2006/relationships/tags" Target="../tags/tag1882.xml"/><Relationship Id="rId23" Type="http://schemas.openxmlformats.org/officeDocument/2006/relationships/tags" Target="../tags/tag1881.xml"/><Relationship Id="rId22" Type="http://schemas.openxmlformats.org/officeDocument/2006/relationships/tags" Target="../tags/tag1880.xml"/><Relationship Id="rId21" Type="http://schemas.openxmlformats.org/officeDocument/2006/relationships/tags" Target="../tags/tag1879.xml"/><Relationship Id="rId20" Type="http://schemas.openxmlformats.org/officeDocument/2006/relationships/tags" Target="../tags/tag1878.xml"/><Relationship Id="rId2" Type="http://schemas.openxmlformats.org/officeDocument/2006/relationships/tags" Target="../tags/tag1862.xml"/><Relationship Id="rId19" Type="http://schemas.openxmlformats.org/officeDocument/2006/relationships/tags" Target="../tags/tag1877.xml"/><Relationship Id="rId18" Type="http://schemas.openxmlformats.org/officeDocument/2006/relationships/image" Target="../media/image8.png"/><Relationship Id="rId17" Type="http://schemas.openxmlformats.org/officeDocument/2006/relationships/tags" Target="../tags/tag1876.xml"/><Relationship Id="rId16" Type="http://schemas.openxmlformats.org/officeDocument/2006/relationships/tags" Target="../tags/tag1875.xml"/><Relationship Id="rId15" Type="http://schemas.openxmlformats.org/officeDocument/2006/relationships/tags" Target="../tags/tag1874.xml"/><Relationship Id="rId14" Type="http://schemas.openxmlformats.org/officeDocument/2006/relationships/tags" Target="../tags/tag1873.xml"/><Relationship Id="rId13" Type="http://schemas.openxmlformats.org/officeDocument/2006/relationships/tags" Target="../tags/tag1872.xml"/><Relationship Id="rId12" Type="http://schemas.openxmlformats.org/officeDocument/2006/relationships/tags" Target="../tags/tag1871.xml"/><Relationship Id="rId11" Type="http://schemas.openxmlformats.org/officeDocument/2006/relationships/tags" Target="../tags/tag1870.xml"/><Relationship Id="rId10" Type="http://schemas.openxmlformats.org/officeDocument/2006/relationships/tags" Target="../tags/tag1869.xml"/><Relationship Id="rId1" Type="http://schemas.openxmlformats.org/officeDocument/2006/relationships/tags" Target="../tags/tag1861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951.xml"/><Relationship Id="rId88" Type="http://schemas.openxmlformats.org/officeDocument/2006/relationships/notesSlide" Target="../notesSlides/notesSlide31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026.xml"/><Relationship Id="rId85" Type="http://schemas.openxmlformats.org/officeDocument/2006/relationships/tags" Target="../tags/tag2025.xml"/><Relationship Id="rId84" Type="http://schemas.openxmlformats.org/officeDocument/2006/relationships/tags" Target="../tags/tag2024.xml"/><Relationship Id="rId83" Type="http://schemas.openxmlformats.org/officeDocument/2006/relationships/tags" Target="../tags/tag2023.xml"/><Relationship Id="rId82" Type="http://schemas.openxmlformats.org/officeDocument/2006/relationships/image" Target="../media/image33.png"/><Relationship Id="rId81" Type="http://schemas.openxmlformats.org/officeDocument/2006/relationships/tags" Target="../tags/tag2022.xml"/><Relationship Id="rId80" Type="http://schemas.openxmlformats.org/officeDocument/2006/relationships/tags" Target="../tags/tag2021.xml"/><Relationship Id="rId8" Type="http://schemas.openxmlformats.org/officeDocument/2006/relationships/tags" Target="../tags/tag1950.xml"/><Relationship Id="rId79" Type="http://schemas.openxmlformats.org/officeDocument/2006/relationships/tags" Target="../tags/tag2020.xml"/><Relationship Id="rId78" Type="http://schemas.openxmlformats.org/officeDocument/2006/relationships/tags" Target="../tags/tag2019.xml"/><Relationship Id="rId77" Type="http://schemas.openxmlformats.org/officeDocument/2006/relationships/tags" Target="../tags/tag2018.xml"/><Relationship Id="rId76" Type="http://schemas.openxmlformats.org/officeDocument/2006/relationships/tags" Target="../tags/tag2017.xml"/><Relationship Id="rId75" Type="http://schemas.openxmlformats.org/officeDocument/2006/relationships/tags" Target="../tags/tag2016.xml"/><Relationship Id="rId74" Type="http://schemas.openxmlformats.org/officeDocument/2006/relationships/tags" Target="../tags/tag2015.xml"/><Relationship Id="rId73" Type="http://schemas.openxmlformats.org/officeDocument/2006/relationships/tags" Target="../tags/tag2014.xml"/><Relationship Id="rId72" Type="http://schemas.openxmlformats.org/officeDocument/2006/relationships/tags" Target="../tags/tag2013.xml"/><Relationship Id="rId71" Type="http://schemas.openxmlformats.org/officeDocument/2006/relationships/tags" Target="../tags/tag2012.xml"/><Relationship Id="rId70" Type="http://schemas.openxmlformats.org/officeDocument/2006/relationships/tags" Target="../tags/tag2011.xml"/><Relationship Id="rId7" Type="http://schemas.openxmlformats.org/officeDocument/2006/relationships/tags" Target="../tags/tag1949.xml"/><Relationship Id="rId69" Type="http://schemas.openxmlformats.org/officeDocument/2006/relationships/tags" Target="../tags/tag2010.xml"/><Relationship Id="rId68" Type="http://schemas.openxmlformats.org/officeDocument/2006/relationships/tags" Target="../tags/tag2009.xml"/><Relationship Id="rId67" Type="http://schemas.openxmlformats.org/officeDocument/2006/relationships/tags" Target="../tags/tag2008.xml"/><Relationship Id="rId66" Type="http://schemas.openxmlformats.org/officeDocument/2006/relationships/tags" Target="../tags/tag2007.xml"/><Relationship Id="rId65" Type="http://schemas.openxmlformats.org/officeDocument/2006/relationships/tags" Target="../tags/tag2006.xml"/><Relationship Id="rId64" Type="http://schemas.openxmlformats.org/officeDocument/2006/relationships/tags" Target="../tags/tag2005.xml"/><Relationship Id="rId63" Type="http://schemas.openxmlformats.org/officeDocument/2006/relationships/tags" Target="../tags/tag2004.xml"/><Relationship Id="rId62" Type="http://schemas.openxmlformats.org/officeDocument/2006/relationships/tags" Target="../tags/tag2003.xml"/><Relationship Id="rId61" Type="http://schemas.openxmlformats.org/officeDocument/2006/relationships/tags" Target="../tags/tag2002.xml"/><Relationship Id="rId60" Type="http://schemas.openxmlformats.org/officeDocument/2006/relationships/tags" Target="../tags/tag2001.xml"/><Relationship Id="rId6" Type="http://schemas.openxmlformats.org/officeDocument/2006/relationships/image" Target="../media/image32.png"/><Relationship Id="rId59" Type="http://schemas.openxmlformats.org/officeDocument/2006/relationships/tags" Target="../tags/tag2000.xml"/><Relationship Id="rId58" Type="http://schemas.openxmlformats.org/officeDocument/2006/relationships/tags" Target="../tags/tag1999.xml"/><Relationship Id="rId57" Type="http://schemas.openxmlformats.org/officeDocument/2006/relationships/tags" Target="../tags/tag1998.xml"/><Relationship Id="rId56" Type="http://schemas.openxmlformats.org/officeDocument/2006/relationships/tags" Target="../tags/tag1997.xml"/><Relationship Id="rId55" Type="http://schemas.openxmlformats.org/officeDocument/2006/relationships/tags" Target="../tags/tag1996.xml"/><Relationship Id="rId54" Type="http://schemas.openxmlformats.org/officeDocument/2006/relationships/tags" Target="../tags/tag1995.xml"/><Relationship Id="rId53" Type="http://schemas.openxmlformats.org/officeDocument/2006/relationships/tags" Target="../tags/tag1994.xml"/><Relationship Id="rId52" Type="http://schemas.openxmlformats.org/officeDocument/2006/relationships/tags" Target="../tags/tag1993.xml"/><Relationship Id="rId51" Type="http://schemas.openxmlformats.org/officeDocument/2006/relationships/tags" Target="../tags/tag1992.xml"/><Relationship Id="rId50" Type="http://schemas.openxmlformats.org/officeDocument/2006/relationships/tags" Target="../tags/tag1991.xml"/><Relationship Id="rId5" Type="http://schemas.openxmlformats.org/officeDocument/2006/relationships/tags" Target="../tags/tag1948.xml"/><Relationship Id="rId49" Type="http://schemas.openxmlformats.org/officeDocument/2006/relationships/tags" Target="../tags/tag1990.xml"/><Relationship Id="rId48" Type="http://schemas.openxmlformats.org/officeDocument/2006/relationships/tags" Target="../tags/tag1989.xml"/><Relationship Id="rId47" Type="http://schemas.openxmlformats.org/officeDocument/2006/relationships/tags" Target="../tags/tag1988.xml"/><Relationship Id="rId46" Type="http://schemas.openxmlformats.org/officeDocument/2006/relationships/tags" Target="../tags/tag1987.xml"/><Relationship Id="rId45" Type="http://schemas.openxmlformats.org/officeDocument/2006/relationships/tags" Target="../tags/tag1986.xml"/><Relationship Id="rId44" Type="http://schemas.openxmlformats.org/officeDocument/2006/relationships/tags" Target="../tags/tag1985.xml"/><Relationship Id="rId43" Type="http://schemas.openxmlformats.org/officeDocument/2006/relationships/tags" Target="../tags/tag1984.xml"/><Relationship Id="rId42" Type="http://schemas.openxmlformats.org/officeDocument/2006/relationships/tags" Target="../tags/tag1983.xml"/><Relationship Id="rId41" Type="http://schemas.openxmlformats.org/officeDocument/2006/relationships/tags" Target="../tags/tag1982.xml"/><Relationship Id="rId40" Type="http://schemas.openxmlformats.org/officeDocument/2006/relationships/tags" Target="../tags/tag1981.xml"/><Relationship Id="rId4" Type="http://schemas.openxmlformats.org/officeDocument/2006/relationships/tags" Target="../tags/tag1947.xml"/><Relationship Id="rId39" Type="http://schemas.openxmlformats.org/officeDocument/2006/relationships/tags" Target="../tags/tag1980.xml"/><Relationship Id="rId38" Type="http://schemas.openxmlformats.org/officeDocument/2006/relationships/tags" Target="../tags/tag1979.xml"/><Relationship Id="rId37" Type="http://schemas.openxmlformats.org/officeDocument/2006/relationships/tags" Target="../tags/tag1978.xml"/><Relationship Id="rId36" Type="http://schemas.openxmlformats.org/officeDocument/2006/relationships/tags" Target="../tags/tag1977.xml"/><Relationship Id="rId35" Type="http://schemas.openxmlformats.org/officeDocument/2006/relationships/tags" Target="../tags/tag1976.xml"/><Relationship Id="rId34" Type="http://schemas.openxmlformats.org/officeDocument/2006/relationships/tags" Target="../tags/tag1975.xml"/><Relationship Id="rId33" Type="http://schemas.openxmlformats.org/officeDocument/2006/relationships/tags" Target="../tags/tag1974.xml"/><Relationship Id="rId32" Type="http://schemas.openxmlformats.org/officeDocument/2006/relationships/tags" Target="../tags/tag1973.xml"/><Relationship Id="rId31" Type="http://schemas.openxmlformats.org/officeDocument/2006/relationships/tags" Target="../tags/tag1972.xml"/><Relationship Id="rId30" Type="http://schemas.openxmlformats.org/officeDocument/2006/relationships/tags" Target="../tags/tag1971.xml"/><Relationship Id="rId3" Type="http://schemas.openxmlformats.org/officeDocument/2006/relationships/tags" Target="../tags/tag1946.xml"/><Relationship Id="rId29" Type="http://schemas.openxmlformats.org/officeDocument/2006/relationships/tags" Target="../tags/tag1970.xml"/><Relationship Id="rId28" Type="http://schemas.openxmlformats.org/officeDocument/2006/relationships/tags" Target="../tags/tag1969.xml"/><Relationship Id="rId27" Type="http://schemas.openxmlformats.org/officeDocument/2006/relationships/tags" Target="../tags/tag1968.xml"/><Relationship Id="rId26" Type="http://schemas.openxmlformats.org/officeDocument/2006/relationships/tags" Target="../tags/tag1967.xml"/><Relationship Id="rId25" Type="http://schemas.openxmlformats.org/officeDocument/2006/relationships/tags" Target="../tags/tag1966.xml"/><Relationship Id="rId24" Type="http://schemas.openxmlformats.org/officeDocument/2006/relationships/tags" Target="../tags/tag1965.xml"/><Relationship Id="rId23" Type="http://schemas.openxmlformats.org/officeDocument/2006/relationships/tags" Target="../tags/tag1964.xml"/><Relationship Id="rId22" Type="http://schemas.openxmlformats.org/officeDocument/2006/relationships/tags" Target="../tags/tag1963.xml"/><Relationship Id="rId21" Type="http://schemas.openxmlformats.org/officeDocument/2006/relationships/tags" Target="../tags/tag1962.xml"/><Relationship Id="rId20" Type="http://schemas.openxmlformats.org/officeDocument/2006/relationships/tags" Target="../tags/tag1961.xml"/><Relationship Id="rId2" Type="http://schemas.openxmlformats.org/officeDocument/2006/relationships/tags" Target="../tags/tag1945.xml"/><Relationship Id="rId19" Type="http://schemas.openxmlformats.org/officeDocument/2006/relationships/tags" Target="../tags/tag1960.xml"/><Relationship Id="rId18" Type="http://schemas.openxmlformats.org/officeDocument/2006/relationships/image" Target="../media/image8.png"/><Relationship Id="rId17" Type="http://schemas.openxmlformats.org/officeDocument/2006/relationships/tags" Target="../tags/tag1959.xml"/><Relationship Id="rId16" Type="http://schemas.openxmlformats.org/officeDocument/2006/relationships/tags" Target="../tags/tag1958.xml"/><Relationship Id="rId15" Type="http://schemas.openxmlformats.org/officeDocument/2006/relationships/tags" Target="../tags/tag1957.xml"/><Relationship Id="rId14" Type="http://schemas.openxmlformats.org/officeDocument/2006/relationships/tags" Target="../tags/tag1956.xml"/><Relationship Id="rId13" Type="http://schemas.openxmlformats.org/officeDocument/2006/relationships/tags" Target="../tags/tag1955.xml"/><Relationship Id="rId12" Type="http://schemas.openxmlformats.org/officeDocument/2006/relationships/tags" Target="../tags/tag1954.xml"/><Relationship Id="rId11" Type="http://schemas.openxmlformats.org/officeDocument/2006/relationships/tags" Target="../tags/tag1953.xml"/><Relationship Id="rId10" Type="http://schemas.openxmlformats.org/officeDocument/2006/relationships/tags" Target="../tags/tag1952.xml"/><Relationship Id="rId1" Type="http://schemas.openxmlformats.org/officeDocument/2006/relationships/tags" Target="../tags/tag1944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2034.xml"/><Relationship Id="rId88" Type="http://schemas.openxmlformats.org/officeDocument/2006/relationships/notesSlide" Target="../notesSlides/notesSlide32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109.xml"/><Relationship Id="rId85" Type="http://schemas.openxmlformats.org/officeDocument/2006/relationships/tags" Target="../tags/tag2108.xml"/><Relationship Id="rId84" Type="http://schemas.openxmlformats.org/officeDocument/2006/relationships/tags" Target="../tags/tag2107.xml"/><Relationship Id="rId83" Type="http://schemas.openxmlformats.org/officeDocument/2006/relationships/tags" Target="../tags/tag2106.xml"/><Relationship Id="rId82" Type="http://schemas.openxmlformats.org/officeDocument/2006/relationships/image" Target="../media/image33.png"/><Relationship Id="rId81" Type="http://schemas.openxmlformats.org/officeDocument/2006/relationships/tags" Target="../tags/tag2105.xml"/><Relationship Id="rId80" Type="http://schemas.openxmlformats.org/officeDocument/2006/relationships/tags" Target="../tags/tag2104.xml"/><Relationship Id="rId8" Type="http://schemas.openxmlformats.org/officeDocument/2006/relationships/tags" Target="../tags/tag2033.xml"/><Relationship Id="rId79" Type="http://schemas.openxmlformats.org/officeDocument/2006/relationships/tags" Target="../tags/tag2103.xml"/><Relationship Id="rId78" Type="http://schemas.openxmlformats.org/officeDocument/2006/relationships/tags" Target="../tags/tag2102.xml"/><Relationship Id="rId77" Type="http://schemas.openxmlformats.org/officeDocument/2006/relationships/tags" Target="../tags/tag2101.xml"/><Relationship Id="rId76" Type="http://schemas.openxmlformats.org/officeDocument/2006/relationships/tags" Target="../tags/tag2100.xml"/><Relationship Id="rId75" Type="http://schemas.openxmlformats.org/officeDocument/2006/relationships/tags" Target="../tags/tag2099.xml"/><Relationship Id="rId74" Type="http://schemas.openxmlformats.org/officeDocument/2006/relationships/tags" Target="../tags/tag2098.xml"/><Relationship Id="rId73" Type="http://schemas.openxmlformats.org/officeDocument/2006/relationships/tags" Target="../tags/tag2097.xml"/><Relationship Id="rId72" Type="http://schemas.openxmlformats.org/officeDocument/2006/relationships/tags" Target="../tags/tag2096.xml"/><Relationship Id="rId71" Type="http://schemas.openxmlformats.org/officeDocument/2006/relationships/tags" Target="../tags/tag2095.xml"/><Relationship Id="rId70" Type="http://schemas.openxmlformats.org/officeDocument/2006/relationships/tags" Target="../tags/tag2094.xml"/><Relationship Id="rId7" Type="http://schemas.openxmlformats.org/officeDocument/2006/relationships/tags" Target="../tags/tag2032.xml"/><Relationship Id="rId69" Type="http://schemas.openxmlformats.org/officeDocument/2006/relationships/tags" Target="../tags/tag2093.xml"/><Relationship Id="rId68" Type="http://schemas.openxmlformats.org/officeDocument/2006/relationships/tags" Target="../tags/tag2092.xml"/><Relationship Id="rId67" Type="http://schemas.openxmlformats.org/officeDocument/2006/relationships/tags" Target="../tags/tag2091.xml"/><Relationship Id="rId66" Type="http://schemas.openxmlformats.org/officeDocument/2006/relationships/tags" Target="../tags/tag2090.xml"/><Relationship Id="rId65" Type="http://schemas.openxmlformats.org/officeDocument/2006/relationships/tags" Target="../tags/tag2089.xml"/><Relationship Id="rId64" Type="http://schemas.openxmlformats.org/officeDocument/2006/relationships/tags" Target="../tags/tag2088.xml"/><Relationship Id="rId63" Type="http://schemas.openxmlformats.org/officeDocument/2006/relationships/tags" Target="../tags/tag2087.xml"/><Relationship Id="rId62" Type="http://schemas.openxmlformats.org/officeDocument/2006/relationships/tags" Target="../tags/tag2086.xml"/><Relationship Id="rId61" Type="http://schemas.openxmlformats.org/officeDocument/2006/relationships/tags" Target="../tags/tag2085.xml"/><Relationship Id="rId60" Type="http://schemas.openxmlformats.org/officeDocument/2006/relationships/tags" Target="../tags/tag2084.xml"/><Relationship Id="rId6" Type="http://schemas.openxmlformats.org/officeDocument/2006/relationships/image" Target="../media/image32.png"/><Relationship Id="rId59" Type="http://schemas.openxmlformats.org/officeDocument/2006/relationships/tags" Target="../tags/tag2083.xml"/><Relationship Id="rId58" Type="http://schemas.openxmlformats.org/officeDocument/2006/relationships/tags" Target="../tags/tag2082.xml"/><Relationship Id="rId57" Type="http://schemas.openxmlformats.org/officeDocument/2006/relationships/tags" Target="../tags/tag2081.xml"/><Relationship Id="rId56" Type="http://schemas.openxmlformats.org/officeDocument/2006/relationships/tags" Target="../tags/tag2080.xml"/><Relationship Id="rId55" Type="http://schemas.openxmlformats.org/officeDocument/2006/relationships/tags" Target="../tags/tag2079.xml"/><Relationship Id="rId54" Type="http://schemas.openxmlformats.org/officeDocument/2006/relationships/tags" Target="../tags/tag2078.xml"/><Relationship Id="rId53" Type="http://schemas.openxmlformats.org/officeDocument/2006/relationships/tags" Target="../tags/tag2077.xml"/><Relationship Id="rId52" Type="http://schemas.openxmlformats.org/officeDocument/2006/relationships/tags" Target="../tags/tag2076.xml"/><Relationship Id="rId51" Type="http://schemas.openxmlformats.org/officeDocument/2006/relationships/tags" Target="../tags/tag2075.xml"/><Relationship Id="rId50" Type="http://schemas.openxmlformats.org/officeDocument/2006/relationships/tags" Target="../tags/tag2074.xml"/><Relationship Id="rId5" Type="http://schemas.openxmlformats.org/officeDocument/2006/relationships/tags" Target="../tags/tag2031.xml"/><Relationship Id="rId49" Type="http://schemas.openxmlformats.org/officeDocument/2006/relationships/tags" Target="../tags/tag2073.xml"/><Relationship Id="rId48" Type="http://schemas.openxmlformats.org/officeDocument/2006/relationships/tags" Target="../tags/tag2072.xml"/><Relationship Id="rId47" Type="http://schemas.openxmlformats.org/officeDocument/2006/relationships/tags" Target="../tags/tag2071.xml"/><Relationship Id="rId46" Type="http://schemas.openxmlformats.org/officeDocument/2006/relationships/tags" Target="../tags/tag2070.xml"/><Relationship Id="rId45" Type="http://schemas.openxmlformats.org/officeDocument/2006/relationships/tags" Target="../tags/tag2069.xml"/><Relationship Id="rId44" Type="http://schemas.openxmlformats.org/officeDocument/2006/relationships/tags" Target="../tags/tag2068.xml"/><Relationship Id="rId43" Type="http://schemas.openxmlformats.org/officeDocument/2006/relationships/tags" Target="../tags/tag2067.xml"/><Relationship Id="rId42" Type="http://schemas.openxmlformats.org/officeDocument/2006/relationships/tags" Target="../tags/tag2066.xml"/><Relationship Id="rId41" Type="http://schemas.openxmlformats.org/officeDocument/2006/relationships/tags" Target="../tags/tag2065.xml"/><Relationship Id="rId40" Type="http://schemas.openxmlformats.org/officeDocument/2006/relationships/tags" Target="../tags/tag2064.xml"/><Relationship Id="rId4" Type="http://schemas.openxmlformats.org/officeDocument/2006/relationships/tags" Target="../tags/tag2030.xml"/><Relationship Id="rId39" Type="http://schemas.openxmlformats.org/officeDocument/2006/relationships/tags" Target="../tags/tag2063.xml"/><Relationship Id="rId38" Type="http://schemas.openxmlformats.org/officeDocument/2006/relationships/tags" Target="../tags/tag2062.xml"/><Relationship Id="rId37" Type="http://schemas.openxmlformats.org/officeDocument/2006/relationships/tags" Target="../tags/tag2061.xml"/><Relationship Id="rId36" Type="http://schemas.openxmlformats.org/officeDocument/2006/relationships/tags" Target="../tags/tag2060.xml"/><Relationship Id="rId35" Type="http://schemas.openxmlformats.org/officeDocument/2006/relationships/tags" Target="../tags/tag2059.xml"/><Relationship Id="rId34" Type="http://schemas.openxmlformats.org/officeDocument/2006/relationships/tags" Target="../tags/tag2058.xml"/><Relationship Id="rId33" Type="http://schemas.openxmlformats.org/officeDocument/2006/relationships/tags" Target="../tags/tag2057.xml"/><Relationship Id="rId32" Type="http://schemas.openxmlformats.org/officeDocument/2006/relationships/tags" Target="../tags/tag2056.xml"/><Relationship Id="rId31" Type="http://schemas.openxmlformats.org/officeDocument/2006/relationships/tags" Target="../tags/tag2055.xml"/><Relationship Id="rId30" Type="http://schemas.openxmlformats.org/officeDocument/2006/relationships/tags" Target="../tags/tag2054.xml"/><Relationship Id="rId3" Type="http://schemas.openxmlformats.org/officeDocument/2006/relationships/tags" Target="../tags/tag2029.xml"/><Relationship Id="rId29" Type="http://schemas.openxmlformats.org/officeDocument/2006/relationships/tags" Target="../tags/tag2053.xml"/><Relationship Id="rId28" Type="http://schemas.openxmlformats.org/officeDocument/2006/relationships/tags" Target="../tags/tag2052.xml"/><Relationship Id="rId27" Type="http://schemas.openxmlformats.org/officeDocument/2006/relationships/tags" Target="../tags/tag2051.xml"/><Relationship Id="rId26" Type="http://schemas.openxmlformats.org/officeDocument/2006/relationships/tags" Target="../tags/tag2050.xml"/><Relationship Id="rId25" Type="http://schemas.openxmlformats.org/officeDocument/2006/relationships/tags" Target="../tags/tag2049.xml"/><Relationship Id="rId24" Type="http://schemas.openxmlformats.org/officeDocument/2006/relationships/tags" Target="../tags/tag2048.xml"/><Relationship Id="rId23" Type="http://schemas.openxmlformats.org/officeDocument/2006/relationships/tags" Target="../tags/tag2047.xml"/><Relationship Id="rId22" Type="http://schemas.openxmlformats.org/officeDocument/2006/relationships/tags" Target="../tags/tag2046.xml"/><Relationship Id="rId21" Type="http://schemas.openxmlformats.org/officeDocument/2006/relationships/tags" Target="../tags/tag2045.xml"/><Relationship Id="rId20" Type="http://schemas.openxmlformats.org/officeDocument/2006/relationships/tags" Target="../tags/tag2044.xml"/><Relationship Id="rId2" Type="http://schemas.openxmlformats.org/officeDocument/2006/relationships/tags" Target="../tags/tag2028.xml"/><Relationship Id="rId19" Type="http://schemas.openxmlformats.org/officeDocument/2006/relationships/tags" Target="../tags/tag2043.xml"/><Relationship Id="rId18" Type="http://schemas.openxmlformats.org/officeDocument/2006/relationships/image" Target="../media/image8.png"/><Relationship Id="rId17" Type="http://schemas.openxmlformats.org/officeDocument/2006/relationships/tags" Target="../tags/tag2042.xml"/><Relationship Id="rId16" Type="http://schemas.openxmlformats.org/officeDocument/2006/relationships/tags" Target="../tags/tag2041.xml"/><Relationship Id="rId15" Type="http://schemas.openxmlformats.org/officeDocument/2006/relationships/tags" Target="../tags/tag2040.xml"/><Relationship Id="rId14" Type="http://schemas.openxmlformats.org/officeDocument/2006/relationships/tags" Target="../tags/tag2039.xml"/><Relationship Id="rId13" Type="http://schemas.openxmlformats.org/officeDocument/2006/relationships/tags" Target="../tags/tag2038.xml"/><Relationship Id="rId12" Type="http://schemas.openxmlformats.org/officeDocument/2006/relationships/tags" Target="../tags/tag2037.xml"/><Relationship Id="rId11" Type="http://schemas.openxmlformats.org/officeDocument/2006/relationships/tags" Target="../tags/tag2036.xml"/><Relationship Id="rId10" Type="http://schemas.openxmlformats.org/officeDocument/2006/relationships/tags" Target="../tags/tag2035.xml"/><Relationship Id="rId1" Type="http://schemas.openxmlformats.org/officeDocument/2006/relationships/tags" Target="../tags/tag2027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2117.xml"/><Relationship Id="rId88" Type="http://schemas.openxmlformats.org/officeDocument/2006/relationships/notesSlide" Target="../notesSlides/notesSlide33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192.xml"/><Relationship Id="rId85" Type="http://schemas.openxmlformats.org/officeDocument/2006/relationships/tags" Target="../tags/tag2191.xml"/><Relationship Id="rId84" Type="http://schemas.openxmlformats.org/officeDocument/2006/relationships/tags" Target="../tags/tag2190.xml"/><Relationship Id="rId83" Type="http://schemas.openxmlformats.org/officeDocument/2006/relationships/tags" Target="../tags/tag2189.xml"/><Relationship Id="rId82" Type="http://schemas.openxmlformats.org/officeDocument/2006/relationships/image" Target="../media/image33.png"/><Relationship Id="rId81" Type="http://schemas.openxmlformats.org/officeDocument/2006/relationships/tags" Target="../tags/tag2188.xml"/><Relationship Id="rId80" Type="http://schemas.openxmlformats.org/officeDocument/2006/relationships/tags" Target="../tags/tag2187.xml"/><Relationship Id="rId8" Type="http://schemas.openxmlformats.org/officeDocument/2006/relationships/tags" Target="../tags/tag2116.xml"/><Relationship Id="rId79" Type="http://schemas.openxmlformats.org/officeDocument/2006/relationships/tags" Target="../tags/tag2186.xml"/><Relationship Id="rId78" Type="http://schemas.openxmlformats.org/officeDocument/2006/relationships/tags" Target="../tags/tag2185.xml"/><Relationship Id="rId77" Type="http://schemas.openxmlformats.org/officeDocument/2006/relationships/tags" Target="../tags/tag2184.xml"/><Relationship Id="rId76" Type="http://schemas.openxmlformats.org/officeDocument/2006/relationships/tags" Target="../tags/tag2183.xml"/><Relationship Id="rId75" Type="http://schemas.openxmlformats.org/officeDocument/2006/relationships/tags" Target="../tags/tag2182.xml"/><Relationship Id="rId74" Type="http://schemas.openxmlformats.org/officeDocument/2006/relationships/tags" Target="../tags/tag2181.xml"/><Relationship Id="rId73" Type="http://schemas.openxmlformats.org/officeDocument/2006/relationships/tags" Target="../tags/tag2180.xml"/><Relationship Id="rId72" Type="http://schemas.openxmlformats.org/officeDocument/2006/relationships/tags" Target="../tags/tag2179.xml"/><Relationship Id="rId71" Type="http://schemas.openxmlformats.org/officeDocument/2006/relationships/tags" Target="../tags/tag2178.xml"/><Relationship Id="rId70" Type="http://schemas.openxmlformats.org/officeDocument/2006/relationships/tags" Target="../tags/tag2177.xml"/><Relationship Id="rId7" Type="http://schemas.openxmlformats.org/officeDocument/2006/relationships/tags" Target="../tags/tag2115.xml"/><Relationship Id="rId69" Type="http://schemas.openxmlformats.org/officeDocument/2006/relationships/tags" Target="../tags/tag2176.xml"/><Relationship Id="rId68" Type="http://schemas.openxmlformats.org/officeDocument/2006/relationships/tags" Target="../tags/tag2175.xml"/><Relationship Id="rId67" Type="http://schemas.openxmlformats.org/officeDocument/2006/relationships/tags" Target="../tags/tag2174.xml"/><Relationship Id="rId66" Type="http://schemas.openxmlformats.org/officeDocument/2006/relationships/tags" Target="../tags/tag2173.xml"/><Relationship Id="rId65" Type="http://schemas.openxmlformats.org/officeDocument/2006/relationships/tags" Target="../tags/tag2172.xml"/><Relationship Id="rId64" Type="http://schemas.openxmlformats.org/officeDocument/2006/relationships/tags" Target="../tags/tag2171.xml"/><Relationship Id="rId63" Type="http://schemas.openxmlformats.org/officeDocument/2006/relationships/tags" Target="../tags/tag2170.xml"/><Relationship Id="rId62" Type="http://schemas.openxmlformats.org/officeDocument/2006/relationships/tags" Target="../tags/tag2169.xml"/><Relationship Id="rId61" Type="http://schemas.openxmlformats.org/officeDocument/2006/relationships/tags" Target="../tags/tag2168.xml"/><Relationship Id="rId60" Type="http://schemas.openxmlformats.org/officeDocument/2006/relationships/tags" Target="../tags/tag2167.xml"/><Relationship Id="rId6" Type="http://schemas.openxmlformats.org/officeDocument/2006/relationships/image" Target="../media/image32.png"/><Relationship Id="rId59" Type="http://schemas.openxmlformats.org/officeDocument/2006/relationships/tags" Target="../tags/tag2166.xml"/><Relationship Id="rId58" Type="http://schemas.openxmlformats.org/officeDocument/2006/relationships/tags" Target="../tags/tag2165.xml"/><Relationship Id="rId57" Type="http://schemas.openxmlformats.org/officeDocument/2006/relationships/tags" Target="../tags/tag2164.xml"/><Relationship Id="rId56" Type="http://schemas.openxmlformats.org/officeDocument/2006/relationships/tags" Target="../tags/tag2163.xml"/><Relationship Id="rId55" Type="http://schemas.openxmlformats.org/officeDocument/2006/relationships/tags" Target="../tags/tag2162.xml"/><Relationship Id="rId54" Type="http://schemas.openxmlformats.org/officeDocument/2006/relationships/tags" Target="../tags/tag2161.xml"/><Relationship Id="rId53" Type="http://schemas.openxmlformats.org/officeDocument/2006/relationships/tags" Target="../tags/tag2160.xml"/><Relationship Id="rId52" Type="http://schemas.openxmlformats.org/officeDocument/2006/relationships/tags" Target="../tags/tag2159.xml"/><Relationship Id="rId51" Type="http://schemas.openxmlformats.org/officeDocument/2006/relationships/tags" Target="../tags/tag2158.xml"/><Relationship Id="rId50" Type="http://schemas.openxmlformats.org/officeDocument/2006/relationships/tags" Target="../tags/tag2157.xml"/><Relationship Id="rId5" Type="http://schemas.openxmlformats.org/officeDocument/2006/relationships/tags" Target="../tags/tag2114.xml"/><Relationship Id="rId49" Type="http://schemas.openxmlformats.org/officeDocument/2006/relationships/tags" Target="../tags/tag2156.xml"/><Relationship Id="rId48" Type="http://schemas.openxmlformats.org/officeDocument/2006/relationships/tags" Target="../tags/tag2155.xml"/><Relationship Id="rId47" Type="http://schemas.openxmlformats.org/officeDocument/2006/relationships/tags" Target="../tags/tag2154.xml"/><Relationship Id="rId46" Type="http://schemas.openxmlformats.org/officeDocument/2006/relationships/tags" Target="../tags/tag2153.xml"/><Relationship Id="rId45" Type="http://schemas.openxmlformats.org/officeDocument/2006/relationships/tags" Target="../tags/tag2152.xml"/><Relationship Id="rId44" Type="http://schemas.openxmlformats.org/officeDocument/2006/relationships/tags" Target="../tags/tag2151.xml"/><Relationship Id="rId43" Type="http://schemas.openxmlformats.org/officeDocument/2006/relationships/tags" Target="../tags/tag2150.xml"/><Relationship Id="rId42" Type="http://schemas.openxmlformats.org/officeDocument/2006/relationships/tags" Target="../tags/tag2149.xml"/><Relationship Id="rId41" Type="http://schemas.openxmlformats.org/officeDocument/2006/relationships/tags" Target="../tags/tag2148.xml"/><Relationship Id="rId40" Type="http://schemas.openxmlformats.org/officeDocument/2006/relationships/tags" Target="../tags/tag2147.xml"/><Relationship Id="rId4" Type="http://schemas.openxmlformats.org/officeDocument/2006/relationships/tags" Target="../tags/tag2113.xml"/><Relationship Id="rId39" Type="http://schemas.openxmlformats.org/officeDocument/2006/relationships/tags" Target="../tags/tag2146.xml"/><Relationship Id="rId38" Type="http://schemas.openxmlformats.org/officeDocument/2006/relationships/tags" Target="../tags/tag2145.xml"/><Relationship Id="rId37" Type="http://schemas.openxmlformats.org/officeDocument/2006/relationships/tags" Target="../tags/tag2144.xml"/><Relationship Id="rId36" Type="http://schemas.openxmlformats.org/officeDocument/2006/relationships/tags" Target="../tags/tag2143.xml"/><Relationship Id="rId35" Type="http://schemas.openxmlformats.org/officeDocument/2006/relationships/tags" Target="../tags/tag2142.xml"/><Relationship Id="rId34" Type="http://schemas.openxmlformats.org/officeDocument/2006/relationships/tags" Target="../tags/tag2141.xml"/><Relationship Id="rId33" Type="http://schemas.openxmlformats.org/officeDocument/2006/relationships/tags" Target="../tags/tag2140.xml"/><Relationship Id="rId32" Type="http://schemas.openxmlformats.org/officeDocument/2006/relationships/tags" Target="../tags/tag2139.xml"/><Relationship Id="rId31" Type="http://schemas.openxmlformats.org/officeDocument/2006/relationships/tags" Target="../tags/tag2138.xml"/><Relationship Id="rId30" Type="http://schemas.openxmlformats.org/officeDocument/2006/relationships/tags" Target="../tags/tag2137.xml"/><Relationship Id="rId3" Type="http://schemas.openxmlformats.org/officeDocument/2006/relationships/tags" Target="../tags/tag2112.xml"/><Relationship Id="rId29" Type="http://schemas.openxmlformats.org/officeDocument/2006/relationships/tags" Target="../tags/tag2136.xml"/><Relationship Id="rId28" Type="http://schemas.openxmlformats.org/officeDocument/2006/relationships/tags" Target="../tags/tag2135.xml"/><Relationship Id="rId27" Type="http://schemas.openxmlformats.org/officeDocument/2006/relationships/tags" Target="../tags/tag2134.xml"/><Relationship Id="rId26" Type="http://schemas.openxmlformats.org/officeDocument/2006/relationships/tags" Target="../tags/tag2133.xml"/><Relationship Id="rId25" Type="http://schemas.openxmlformats.org/officeDocument/2006/relationships/tags" Target="../tags/tag2132.xml"/><Relationship Id="rId24" Type="http://schemas.openxmlformats.org/officeDocument/2006/relationships/tags" Target="../tags/tag2131.xml"/><Relationship Id="rId23" Type="http://schemas.openxmlformats.org/officeDocument/2006/relationships/tags" Target="../tags/tag2130.xml"/><Relationship Id="rId22" Type="http://schemas.openxmlformats.org/officeDocument/2006/relationships/tags" Target="../tags/tag2129.xml"/><Relationship Id="rId21" Type="http://schemas.openxmlformats.org/officeDocument/2006/relationships/tags" Target="../tags/tag2128.xml"/><Relationship Id="rId20" Type="http://schemas.openxmlformats.org/officeDocument/2006/relationships/tags" Target="../tags/tag2127.xml"/><Relationship Id="rId2" Type="http://schemas.openxmlformats.org/officeDocument/2006/relationships/tags" Target="../tags/tag2111.xml"/><Relationship Id="rId19" Type="http://schemas.openxmlformats.org/officeDocument/2006/relationships/tags" Target="../tags/tag2126.xml"/><Relationship Id="rId18" Type="http://schemas.openxmlformats.org/officeDocument/2006/relationships/image" Target="../media/image8.png"/><Relationship Id="rId17" Type="http://schemas.openxmlformats.org/officeDocument/2006/relationships/tags" Target="../tags/tag2125.xml"/><Relationship Id="rId16" Type="http://schemas.openxmlformats.org/officeDocument/2006/relationships/tags" Target="../tags/tag2124.xml"/><Relationship Id="rId15" Type="http://schemas.openxmlformats.org/officeDocument/2006/relationships/tags" Target="../tags/tag2123.xml"/><Relationship Id="rId14" Type="http://schemas.openxmlformats.org/officeDocument/2006/relationships/tags" Target="../tags/tag2122.xml"/><Relationship Id="rId13" Type="http://schemas.openxmlformats.org/officeDocument/2006/relationships/tags" Target="../tags/tag2121.xml"/><Relationship Id="rId12" Type="http://schemas.openxmlformats.org/officeDocument/2006/relationships/tags" Target="../tags/tag2120.xml"/><Relationship Id="rId11" Type="http://schemas.openxmlformats.org/officeDocument/2006/relationships/tags" Target="../tags/tag2119.xml"/><Relationship Id="rId10" Type="http://schemas.openxmlformats.org/officeDocument/2006/relationships/tags" Target="../tags/tag2118.xml"/><Relationship Id="rId1" Type="http://schemas.openxmlformats.org/officeDocument/2006/relationships/tags" Target="../tags/tag2110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2200.xml"/><Relationship Id="rId88" Type="http://schemas.openxmlformats.org/officeDocument/2006/relationships/notesSlide" Target="../notesSlides/notesSlide34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275.xml"/><Relationship Id="rId85" Type="http://schemas.openxmlformats.org/officeDocument/2006/relationships/tags" Target="../tags/tag2274.xml"/><Relationship Id="rId84" Type="http://schemas.openxmlformats.org/officeDocument/2006/relationships/tags" Target="../tags/tag2273.xml"/><Relationship Id="rId83" Type="http://schemas.openxmlformats.org/officeDocument/2006/relationships/tags" Target="../tags/tag2272.xml"/><Relationship Id="rId82" Type="http://schemas.openxmlformats.org/officeDocument/2006/relationships/image" Target="../media/image33.png"/><Relationship Id="rId81" Type="http://schemas.openxmlformats.org/officeDocument/2006/relationships/tags" Target="../tags/tag2271.xml"/><Relationship Id="rId80" Type="http://schemas.openxmlformats.org/officeDocument/2006/relationships/tags" Target="../tags/tag2270.xml"/><Relationship Id="rId8" Type="http://schemas.openxmlformats.org/officeDocument/2006/relationships/tags" Target="../tags/tag2199.xml"/><Relationship Id="rId79" Type="http://schemas.openxmlformats.org/officeDocument/2006/relationships/tags" Target="../tags/tag2269.xml"/><Relationship Id="rId78" Type="http://schemas.openxmlformats.org/officeDocument/2006/relationships/tags" Target="../tags/tag2268.xml"/><Relationship Id="rId77" Type="http://schemas.openxmlformats.org/officeDocument/2006/relationships/tags" Target="../tags/tag2267.xml"/><Relationship Id="rId76" Type="http://schemas.openxmlformats.org/officeDocument/2006/relationships/tags" Target="../tags/tag2266.xml"/><Relationship Id="rId75" Type="http://schemas.openxmlformats.org/officeDocument/2006/relationships/tags" Target="../tags/tag2265.xml"/><Relationship Id="rId74" Type="http://schemas.openxmlformats.org/officeDocument/2006/relationships/tags" Target="../tags/tag2264.xml"/><Relationship Id="rId73" Type="http://schemas.openxmlformats.org/officeDocument/2006/relationships/tags" Target="../tags/tag2263.xml"/><Relationship Id="rId72" Type="http://schemas.openxmlformats.org/officeDocument/2006/relationships/tags" Target="../tags/tag2262.xml"/><Relationship Id="rId71" Type="http://schemas.openxmlformats.org/officeDocument/2006/relationships/tags" Target="../tags/tag2261.xml"/><Relationship Id="rId70" Type="http://schemas.openxmlformats.org/officeDocument/2006/relationships/tags" Target="../tags/tag2260.xml"/><Relationship Id="rId7" Type="http://schemas.openxmlformats.org/officeDocument/2006/relationships/tags" Target="../tags/tag2198.xml"/><Relationship Id="rId69" Type="http://schemas.openxmlformats.org/officeDocument/2006/relationships/tags" Target="../tags/tag2259.xml"/><Relationship Id="rId68" Type="http://schemas.openxmlformats.org/officeDocument/2006/relationships/tags" Target="../tags/tag2258.xml"/><Relationship Id="rId67" Type="http://schemas.openxmlformats.org/officeDocument/2006/relationships/tags" Target="../tags/tag2257.xml"/><Relationship Id="rId66" Type="http://schemas.openxmlformats.org/officeDocument/2006/relationships/tags" Target="../tags/tag2256.xml"/><Relationship Id="rId65" Type="http://schemas.openxmlformats.org/officeDocument/2006/relationships/tags" Target="../tags/tag2255.xml"/><Relationship Id="rId64" Type="http://schemas.openxmlformats.org/officeDocument/2006/relationships/tags" Target="../tags/tag2254.xml"/><Relationship Id="rId63" Type="http://schemas.openxmlformats.org/officeDocument/2006/relationships/tags" Target="../tags/tag2253.xml"/><Relationship Id="rId62" Type="http://schemas.openxmlformats.org/officeDocument/2006/relationships/tags" Target="../tags/tag2252.xml"/><Relationship Id="rId61" Type="http://schemas.openxmlformats.org/officeDocument/2006/relationships/tags" Target="../tags/tag2251.xml"/><Relationship Id="rId60" Type="http://schemas.openxmlformats.org/officeDocument/2006/relationships/tags" Target="../tags/tag2250.xml"/><Relationship Id="rId6" Type="http://schemas.openxmlformats.org/officeDocument/2006/relationships/image" Target="../media/image32.png"/><Relationship Id="rId59" Type="http://schemas.openxmlformats.org/officeDocument/2006/relationships/tags" Target="../tags/tag2249.xml"/><Relationship Id="rId58" Type="http://schemas.openxmlformats.org/officeDocument/2006/relationships/tags" Target="../tags/tag2248.xml"/><Relationship Id="rId57" Type="http://schemas.openxmlformats.org/officeDocument/2006/relationships/tags" Target="../tags/tag2247.xml"/><Relationship Id="rId56" Type="http://schemas.openxmlformats.org/officeDocument/2006/relationships/tags" Target="../tags/tag2246.xml"/><Relationship Id="rId55" Type="http://schemas.openxmlformats.org/officeDocument/2006/relationships/tags" Target="../tags/tag2245.xml"/><Relationship Id="rId54" Type="http://schemas.openxmlformats.org/officeDocument/2006/relationships/tags" Target="../tags/tag2244.xml"/><Relationship Id="rId53" Type="http://schemas.openxmlformats.org/officeDocument/2006/relationships/tags" Target="../tags/tag2243.xml"/><Relationship Id="rId52" Type="http://schemas.openxmlformats.org/officeDocument/2006/relationships/tags" Target="../tags/tag2242.xml"/><Relationship Id="rId51" Type="http://schemas.openxmlformats.org/officeDocument/2006/relationships/tags" Target="../tags/tag2241.xml"/><Relationship Id="rId50" Type="http://schemas.openxmlformats.org/officeDocument/2006/relationships/tags" Target="../tags/tag2240.xml"/><Relationship Id="rId5" Type="http://schemas.openxmlformats.org/officeDocument/2006/relationships/tags" Target="../tags/tag2197.xml"/><Relationship Id="rId49" Type="http://schemas.openxmlformats.org/officeDocument/2006/relationships/tags" Target="../tags/tag2239.xml"/><Relationship Id="rId48" Type="http://schemas.openxmlformats.org/officeDocument/2006/relationships/tags" Target="../tags/tag2238.xml"/><Relationship Id="rId47" Type="http://schemas.openxmlformats.org/officeDocument/2006/relationships/tags" Target="../tags/tag2237.xml"/><Relationship Id="rId46" Type="http://schemas.openxmlformats.org/officeDocument/2006/relationships/tags" Target="../tags/tag2236.xml"/><Relationship Id="rId45" Type="http://schemas.openxmlformats.org/officeDocument/2006/relationships/tags" Target="../tags/tag2235.xml"/><Relationship Id="rId44" Type="http://schemas.openxmlformats.org/officeDocument/2006/relationships/tags" Target="../tags/tag2234.xml"/><Relationship Id="rId43" Type="http://schemas.openxmlformats.org/officeDocument/2006/relationships/tags" Target="../tags/tag2233.xml"/><Relationship Id="rId42" Type="http://schemas.openxmlformats.org/officeDocument/2006/relationships/tags" Target="../tags/tag2232.xml"/><Relationship Id="rId41" Type="http://schemas.openxmlformats.org/officeDocument/2006/relationships/tags" Target="../tags/tag2231.xml"/><Relationship Id="rId40" Type="http://schemas.openxmlformats.org/officeDocument/2006/relationships/tags" Target="../tags/tag2230.xml"/><Relationship Id="rId4" Type="http://schemas.openxmlformats.org/officeDocument/2006/relationships/tags" Target="../tags/tag2196.xml"/><Relationship Id="rId39" Type="http://schemas.openxmlformats.org/officeDocument/2006/relationships/tags" Target="../tags/tag2229.xml"/><Relationship Id="rId38" Type="http://schemas.openxmlformats.org/officeDocument/2006/relationships/tags" Target="../tags/tag2228.xml"/><Relationship Id="rId37" Type="http://schemas.openxmlformats.org/officeDocument/2006/relationships/tags" Target="../tags/tag2227.xml"/><Relationship Id="rId36" Type="http://schemas.openxmlformats.org/officeDocument/2006/relationships/tags" Target="../tags/tag2226.xml"/><Relationship Id="rId35" Type="http://schemas.openxmlformats.org/officeDocument/2006/relationships/tags" Target="../tags/tag2225.xml"/><Relationship Id="rId34" Type="http://schemas.openxmlformats.org/officeDocument/2006/relationships/tags" Target="../tags/tag2224.xml"/><Relationship Id="rId33" Type="http://schemas.openxmlformats.org/officeDocument/2006/relationships/tags" Target="../tags/tag2223.xml"/><Relationship Id="rId32" Type="http://schemas.openxmlformats.org/officeDocument/2006/relationships/tags" Target="../tags/tag2222.xml"/><Relationship Id="rId31" Type="http://schemas.openxmlformats.org/officeDocument/2006/relationships/tags" Target="../tags/tag2221.xml"/><Relationship Id="rId30" Type="http://schemas.openxmlformats.org/officeDocument/2006/relationships/tags" Target="../tags/tag2220.xml"/><Relationship Id="rId3" Type="http://schemas.openxmlformats.org/officeDocument/2006/relationships/tags" Target="../tags/tag2195.xml"/><Relationship Id="rId29" Type="http://schemas.openxmlformats.org/officeDocument/2006/relationships/tags" Target="../tags/tag2219.xml"/><Relationship Id="rId28" Type="http://schemas.openxmlformats.org/officeDocument/2006/relationships/tags" Target="../tags/tag2218.xml"/><Relationship Id="rId27" Type="http://schemas.openxmlformats.org/officeDocument/2006/relationships/tags" Target="../tags/tag2217.xml"/><Relationship Id="rId26" Type="http://schemas.openxmlformats.org/officeDocument/2006/relationships/tags" Target="../tags/tag2216.xml"/><Relationship Id="rId25" Type="http://schemas.openxmlformats.org/officeDocument/2006/relationships/tags" Target="../tags/tag2215.xml"/><Relationship Id="rId24" Type="http://schemas.openxmlformats.org/officeDocument/2006/relationships/tags" Target="../tags/tag2214.xml"/><Relationship Id="rId23" Type="http://schemas.openxmlformats.org/officeDocument/2006/relationships/tags" Target="../tags/tag2213.xml"/><Relationship Id="rId22" Type="http://schemas.openxmlformats.org/officeDocument/2006/relationships/tags" Target="../tags/tag2212.xml"/><Relationship Id="rId21" Type="http://schemas.openxmlformats.org/officeDocument/2006/relationships/tags" Target="../tags/tag2211.xml"/><Relationship Id="rId20" Type="http://schemas.openxmlformats.org/officeDocument/2006/relationships/tags" Target="../tags/tag2210.xml"/><Relationship Id="rId2" Type="http://schemas.openxmlformats.org/officeDocument/2006/relationships/tags" Target="../tags/tag2194.xml"/><Relationship Id="rId19" Type="http://schemas.openxmlformats.org/officeDocument/2006/relationships/tags" Target="../tags/tag2209.xml"/><Relationship Id="rId18" Type="http://schemas.openxmlformats.org/officeDocument/2006/relationships/image" Target="../media/image8.png"/><Relationship Id="rId17" Type="http://schemas.openxmlformats.org/officeDocument/2006/relationships/tags" Target="../tags/tag2208.xml"/><Relationship Id="rId16" Type="http://schemas.openxmlformats.org/officeDocument/2006/relationships/tags" Target="../tags/tag2207.xml"/><Relationship Id="rId15" Type="http://schemas.openxmlformats.org/officeDocument/2006/relationships/tags" Target="../tags/tag2206.xml"/><Relationship Id="rId14" Type="http://schemas.openxmlformats.org/officeDocument/2006/relationships/tags" Target="../tags/tag2205.xml"/><Relationship Id="rId13" Type="http://schemas.openxmlformats.org/officeDocument/2006/relationships/tags" Target="../tags/tag2204.xml"/><Relationship Id="rId12" Type="http://schemas.openxmlformats.org/officeDocument/2006/relationships/tags" Target="../tags/tag2203.xml"/><Relationship Id="rId11" Type="http://schemas.openxmlformats.org/officeDocument/2006/relationships/tags" Target="../tags/tag2202.xml"/><Relationship Id="rId10" Type="http://schemas.openxmlformats.org/officeDocument/2006/relationships/tags" Target="../tags/tag2201.xml"/><Relationship Id="rId1" Type="http://schemas.openxmlformats.org/officeDocument/2006/relationships/tags" Target="../tags/tag2193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2283.xml"/><Relationship Id="rId88" Type="http://schemas.openxmlformats.org/officeDocument/2006/relationships/notesSlide" Target="../notesSlides/notesSlide35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358.xml"/><Relationship Id="rId85" Type="http://schemas.openxmlformats.org/officeDocument/2006/relationships/tags" Target="../tags/tag2357.xml"/><Relationship Id="rId84" Type="http://schemas.openxmlformats.org/officeDocument/2006/relationships/tags" Target="../tags/tag2356.xml"/><Relationship Id="rId83" Type="http://schemas.openxmlformats.org/officeDocument/2006/relationships/tags" Target="../tags/tag2355.xml"/><Relationship Id="rId82" Type="http://schemas.openxmlformats.org/officeDocument/2006/relationships/image" Target="../media/image33.png"/><Relationship Id="rId81" Type="http://schemas.openxmlformats.org/officeDocument/2006/relationships/tags" Target="../tags/tag2354.xml"/><Relationship Id="rId80" Type="http://schemas.openxmlformats.org/officeDocument/2006/relationships/tags" Target="../tags/tag2353.xml"/><Relationship Id="rId8" Type="http://schemas.openxmlformats.org/officeDocument/2006/relationships/tags" Target="../tags/tag2282.xml"/><Relationship Id="rId79" Type="http://schemas.openxmlformats.org/officeDocument/2006/relationships/tags" Target="../tags/tag2352.xml"/><Relationship Id="rId78" Type="http://schemas.openxmlformats.org/officeDocument/2006/relationships/tags" Target="../tags/tag2351.xml"/><Relationship Id="rId77" Type="http://schemas.openxmlformats.org/officeDocument/2006/relationships/tags" Target="../tags/tag2350.xml"/><Relationship Id="rId76" Type="http://schemas.openxmlformats.org/officeDocument/2006/relationships/tags" Target="../tags/tag2349.xml"/><Relationship Id="rId75" Type="http://schemas.openxmlformats.org/officeDocument/2006/relationships/tags" Target="../tags/tag2348.xml"/><Relationship Id="rId74" Type="http://schemas.openxmlformats.org/officeDocument/2006/relationships/tags" Target="../tags/tag2347.xml"/><Relationship Id="rId73" Type="http://schemas.openxmlformats.org/officeDocument/2006/relationships/tags" Target="../tags/tag2346.xml"/><Relationship Id="rId72" Type="http://schemas.openxmlformats.org/officeDocument/2006/relationships/tags" Target="../tags/tag2345.xml"/><Relationship Id="rId71" Type="http://schemas.openxmlformats.org/officeDocument/2006/relationships/tags" Target="../tags/tag2344.xml"/><Relationship Id="rId70" Type="http://schemas.openxmlformats.org/officeDocument/2006/relationships/tags" Target="../tags/tag2343.xml"/><Relationship Id="rId7" Type="http://schemas.openxmlformats.org/officeDocument/2006/relationships/tags" Target="../tags/tag2281.xml"/><Relationship Id="rId69" Type="http://schemas.openxmlformats.org/officeDocument/2006/relationships/tags" Target="../tags/tag2342.xml"/><Relationship Id="rId68" Type="http://schemas.openxmlformats.org/officeDocument/2006/relationships/tags" Target="../tags/tag2341.xml"/><Relationship Id="rId67" Type="http://schemas.openxmlformats.org/officeDocument/2006/relationships/tags" Target="../tags/tag2340.xml"/><Relationship Id="rId66" Type="http://schemas.openxmlformats.org/officeDocument/2006/relationships/tags" Target="../tags/tag2339.xml"/><Relationship Id="rId65" Type="http://schemas.openxmlformats.org/officeDocument/2006/relationships/tags" Target="../tags/tag2338.xml"/><Relationship Id="rId64" Type="http://schemas.openxmlformats.org/officeDocument/2006/relationships/tags" Target="../tags/tag2337.xml"/><Relationship Id="rId63" Type="http://schemas.openxmlformats.org/officeDocument/2006/relationships/tags" Target="../tags/tag2336.xml"/><Relationship Id="rId62" Type="http://schemas.openxmlformats.org/officeDocument/2006/relationships/tags" Target="../tags/tag2335.xml"/><Relationship Id="rId61" Type="http://schemas.openxmlformats.org/officeDocument/2006/relationships/tags" Target="../tags/tag2334.xml"/><Relationship Id="rId60" Type="http://schemas.openxmlformats.org/officeDocument/2006/relationships/tags" Target="../tags/tag2333.xml"/><Relationship Id="rId6" Type="http://schemas.openxmlformats.org/officeDocument/2006/relationships/image" Target="../media/image32.png"/><Relationship Id="rId59" Type="http://schemas.openxmlformats.org/officeDocument/2006/relationships/tags" Target="../tags/tag2332.xml"/><Relationship Id="rId58" Type="http://schemas.openxmlformats.org/officeDocument/2006/relationships/tags" Target="../tags/tag2331.xml"/><Relationship Id="rId57" Type="http://schemas.openxmlformats.org/officeDocument/2006/relationships/tags" Target="../tags/tag2330.xml"/><Relationship Id="rId56" Type="http://schemas.openxmlformats.org/officeDocument/2006/relationships/tags" Target="../tags/tag2329.xml"/><Relationship Id="rId55" Type="http://schemas.openxmlformats.org/officeDocument/2006/relationships/tags" Target="../tags/tag2328.xml"/><Relationship Id="rId54" Type="http://schemas.openxmlformats.org/officeDocument/2006/relationships/tags" Target="../tags/tag2327.xml"/><Relationship Id="rId53" Type="http://schemas.openxmlformats.org/officeDocument/2006/relationships/tags" Target="../tags/tag2326.xml"/><Relationship Id="rId52" Type="http://schemas.openxmlformats.org/officeDocument/2006/relationships/tags" Target="../tags/tag2325.xml"/><Relationship Id="rId51" Type="http://schemas.openxmlformats.org/officeDocument/2006/relationships/tags" Target="../tags/tag2324.xml"/><Relationship Id="rId50" Type="http://schemas.openxmlformats.org/officeDocument/2006/relationships/tags" Target="../tags/tag2323.xml"/><Relationship Id="rId5" Type="http://schemas.openxmlformats.org/officeDocument/2006/relationships/tags" Target="../tags/tag2280.xml"/><Relationship Id="rId49" Type="http://schemas.openxmlformats.org/officeDocument/2006/relationships/tags" Target="../tags/tag2322.xml"/><Relationship Id="rId48" Type="http://schemas.openxmlformats.org/officeDocument/2006/relationships/tags" Target="../tags/tag2321.xml"/><Relationship Id="rId47" Type="http://schemas.openxmlformats.org/officeDocument/2006/relationships/tags" Target="../tags/tag2320.xml"/><Relationship Id="rId46" Type="http://schemas.openxmlformats.org/officeDocument/2006/relationships/tags" Target="../tags/tag2319.xml"/><Relationship Id="rId45" Type="http://schemas.openxmlformats.org/officeDocument/2006/relationships/tags" Target="../tags/tag2318.xml"/><Relationship Id="rId44" Type="http://schemas.openxmlformats.org/officeDocument/2006/relationships/tags" Target="../tags/tag2317.xml"/><Relationship Id="rId43" Type="http://schemas.openxmlformats.org/officeDocument/2006/relationships/tags" Target="../tags/tag2316.xml"/><Relationship Id="rId42" Type="http://schemas.openxmlformats.org/officeDocument/2006/relationships/tags" Target="../tags/tag2315.xml"/><Relationship Id="rId41" Type="http://schemas.openxmlformats.org/officeDocument/2006/relationships/tags" Target="../tags/tag2314.xml"/><Relationship Id="rId40" Type="http://schemas.openxmlformats.org/officeDocument/2006/relationships/tags" Target="../tags/tag2313.xml"/><Relationship Id="rId4" Type="http://schemas.openxmlformats.org/officeDocument/2006/relationships/tags" Target="../tags/tag2279.xml"/><Relationship Id="rId39" Type="http://schemas.openxmlformats.org/officeDocument/2006/relationships/tags" Target="../tags/tag2312.xml"/><Relationship Id="rId38" Type="http://schemas.openxmlformats.org/officeDocument/2006/relationships/tags" Target="../tags/tag2311.xml"/><Relationship Id="rId37" Type="http://schemas.openxmlformats.org/officeDocument/2006/relationships/tags" Target="../tags/tag2310.xml"/><Relationship Id="rId36" Type="http://schemas.openxmlformats.org/officeDocument/2006/relationships/tags" Target="../tags/tag2309.xml"/><Relationship Id="rId35" Type="http://schemas.openxmlformats.org/officeDocument/2006/relationships/tags" Target="../tags/tag2308.xml"/><Relationship Id="rId34" Type="http://schemas.openxmlformats.org/officeDocument/2006/relationships/tags" Target="../tags/tag2307.xml"/><Relationship Id="rId33" Type="http://schemas.openxmlformats.org/officeDocument/2006/relationships/tags" Target="../tags/tag2306.xml"/><Relationship Id="rId32" Type="http://schemas.openxmlformats.org/officeDocument/2006/relationships/tags" Target="../tags/tag2305.xml"/><Relationship Id="rId31" Type="http://schemas.openxmlformats.org/officeDocument/2006/relationships/tags" Target="../tags/tag2304.xml"/><Relationship Id="rId30" Type="http://schemas.openxmlformats.org/officeDocument/2006/relationships/tags" Target="../tags/tag2303.xml"/><Relationship Id="rId3" Type="http://schemas.openxmlformats.org/officeDocument/2006/relationships/tags" Target="../tags/tag2278.xml"/><Relationship Id="rId29" Type="http://schemas.openxmlformats.org/officeDocument/2006/relationships/tags" Target="../tags/tag2302.xml"/><Relationship Id="rId28" Type="http://schemas.openxmlformats.org/officeDocument/2006/relationships/tags" Target="../tags/tag2301.xml"/><Relationship Id="rId27" Type="http://schemas.openxmlformats.org/officeDocument/2006/relationships/tags" Target="../tags/tag2300.xml"/><Relationship Id="rId26" Type="http://schemas.openxmlformats.org/officeDocument/2006/relationships/tags" Target="../tags/tag2299.xml"/><Relationship Id="rId25" Type="http://schemas.openxmlformats.org/officeDocument/2006/relationships/tags" Target="../tags/tag2298.xml"/><Relationship Id="rId24" Type="http://schemas.openxmlformats.org/officeDocument/2006/relationships/tags" Target="../tags/tag2297.xml"/><Relationship Id="rId23" Type="http://schemas.openxmlformats.org/officeDocument/2006/relationships/tags" Target="../tags/tag2296.xml"/><Relationship Id="rId22" Type="http://schemas.openxmlformats.org/officeDocument/2006/relationships/tags" Target="../tags/tag2295.xml"/><Relationship Id="rId21" Type="http://schemas.openxmlformats.org/officeDocument/2006/relationships/tags" Target="../tags/tag2294.xml"/><Relationship Id="rId20" Type="http://schemas.openxmlformats.org/officeDocument/2006/relationships/tags" Target="../tags/tag2293.xml"/><Relationship Id="rId2" Type="http://schemas.openxmlformats.org/officeDocument/2006/relationships/tags" Target="../tags/tag2277.xml"/><Relationship Id="rId19" Type="http://schemas.openxmlformats.org/officeDocument/2006/relationships/tags" Target="../tags/tag2292.xml"/><Relationship Id="rId18" Type="http://schemas.openxmlformats.org/officeDocument/2006/relationships/image" Target="../media/image8.png"/><Relationship Id="rId17" Type="http://schemas.openxmlformats.org/officeDocument/2006/relationships/tags" Target="../tags/tag2291.xml"/><Relationship Id="rId16" Type="http://schemas.openxmlformats.org/officeDocument/2006/relationships/tags" Target="../tags/tag2290.xml"/><Relationship Id="rId15" Type="http://schemas.openxmlformats.org/officeDocument/2006/relationships/tags" Target="../tags/tag2289.xml"/><Relationship Id="rId14" Type="http://schemas.openxmlformats.org/officeDocument/2006/relationships/tags" Target="../tags/tag2288.xml"/><Relationship Id="rId13" Type="http://schemas.openxmlformats.org/officeDocument/2006/relationships/tags" Target="../tags/tag2287.xml"/><Relationship Id="rId12" Type="http://schemas.openxmlformats.org/officeDocument/2006/relationships/tags" Target="../tags/tag2286.xml"/><Relationship Id="rId11" Type="http://schemas.openxmlformats.org/officeDocument/2006/relationships/tags" Target="../tags/tag2285.xml"/><Relationship Id="rId10" Type="http://schemas.openxmlformats.org/officeDocument/2006/relationships/tags" Target="../tags/tag2284.xml"/><Relationship Id="rId1" Type="http://schemas.openxmlformats.org/officeDocument/2006/relationships/tags" Target="../tags/tag2276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2366.xml"/><Relationship Id="rId88" Type="http://schemas.openxmlformats.org/officeDocument/2006/relationships/notesSlide" Target="../notesSlides/notesSlide36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441.xml"/><Relationship Id="rId85" Type="http://schemas.openxmlformats.org/officeDocument/2006/relationships/tags" Target="../tags/tag2440.xml"/><Relationship Id="rId84" Type="http://schemas.openxmlformats.org/officeDocument/2006/relationships/tags" Target="../tags/tag2439.xml"/><Relationship Id="rId83" Type="http://schemas.openxmlformats.org/officeDocument/2006/relationships/tags" Target="../tags/tag2438.xml"/><Relationship Id="rId82" Type="http://schemas.openxmlformats.org/officeDocument/2006/relationships/image" Target="../media/image33.png"/><Relationship Id="rId81" Type="http://schemas.openxmlformats.org/officeDocument/2006/relationships/tags" Target="../tags/tag2437.xml"/><Relationship Id="rId80" Type="http://schemas.openxmlformats.org/officeDocument/2006/relationships/tags" Target="../tags/tag2436.xml"/><Relationship Id="rId8" Type="http://schemas.openxmlformats.org/officeDocument/2006/relationships/tags" Target="../tags/tag2365.xml"/><Relationship Id="rId79" Type="http://schemas.openxmlformats.org/officeDocument/2006/relationships/tags" Target="../tags/tag2435.xml"/><Relationship Id="rId78" Type="http://schemas.openxmlformats.org/officeDocument/2006/relationships/tags" Target="../tags/tag2434.xml"/><Relationship Id="rId77" Type="http://schemas.openxmlformats.org/officeDocument/2006/relationships/tags" Target="../tags/tag2433.xml"/><Relationship Id="rId76" Type="http://schemas.openxmlformats.org/officeDocument/2006/relationships/tags" Target="../tags/tag2432.xml"/><Relationship Id="rId75" Type="http://schemas.openxmlformats.org/officeDocument/2006/relationships/tags" Target="../tags/tag2431.xml"/><Relationship Id="rId74" Type="http://schemas.openxmlformats.org/officeDocument/2006/relationships/tags" Target="../tags/tag2430.xml"/><Relationship Id="rId73" Type="http://schemas.openxmlformats.org/officeDocument/2006/relationships/tags" Target="../tags/tag2429.xml"/><Relationship Id="rId72" Type="http://schemas.openxmlformats.org/officeDocument/2006/relationships/tags" Target="../tags/tag2428.xml"/><Relationship Id="rId71" Type="http://schemas.openxmlformats.org/officeDocument/2006/relationships/tags" Target="../tags/tag2427.xml"/><Relationship Id="rId70" Type="http://schemas.openxmlformats.org/officeDocument/2006/relationships/tags" Target="../tags/tag2426.xml"/><Relationship Id="rId7" Type="http://schemas.openxmlformats.org/officeDocument/2006/relationships/tags" Target="../tags/tag2364.xml"/><Relationship Id="rId69" Type="http://schemas.openxmlformats.org/officeDocument/2006/relationships/tags" Target="../tags/tag2425.xml"/><Relationship Id="rId68" Type="http://schemas.openxmlformats.org/officeDocument/2006/relationships/tags" Target="../tags/tag2424.xml"/><Relationship Id="rId67" Type="http://schemas.openxmlformats.org/officeDocument/2006/relationships/tags" Target="../tags/tag2423.xml"/><Relationship Id="rId66" Type="http://schemas.openxmlformats.org/officeDocument/2006/relationships/tags" Target="../tags/tag2422.xml"/><Relationship Id="rId65" Type="http://schemas.openxmlformats.org/officeDocument/2006/relationships/tags" Target="../tags/tag2421.xml"/><Relationship Id="rId64" Type="http://schemas.openxmlformats.org/officeDocument/2006/relationships/tags" Target="../tags/tag2420.xml"/><Relationship Id="rId63" Type="http://schemas.openxmlformats.org/officeDocument/2006/relationships/tags" Target="../tags/tag2419.xml"/><Relationship Id="rId62" Type="http://schemas.openxmlformats.org/officeDocument/2006/relationships/tags" Target="../tags/tag2418.xml"/><Relationship Id="rId61" Type="http://schemas.openxmlformats.org/officeDocument/2006/relationships/tags" Target="../tags/tag2417.xml"/><Relationship Id="rId60" Type="http://schemas.openxmlformats.org/officeDocument/2006/relationships/tags" Target="../tags/tag2416.xml"/><Relationship Id="rId6" Type="http://schemas.openxmlformats.org/officeDocument/2006/relationships/image" Target="../media/image32.png"/><Relationship Id="rId59" Type="http://schemas.openxmlformats.org/officeDocument/2006/relationships/tags" Target="../tags/tag2415.xml"/><Relationship Id="rId58" Type="http://schemas.openxmlformats.org/officeDocument/2006/relationships/tags" Target="../tags/tag2414.xml"/><Relationship Id="rId57" Type="http://schemas.openxmlformats.org/officeDocument/2006/relationships/tags" Target="../tags/tag2413.xml"/><Relationship Id="rId56" Type="http://schemas.openxmlformats.org/officeDocument/2006/relationships/tags" Target="../tags/tag2412.xml"/><Relationship Id="rId55" Type="http://schemas.openxmlformats.org/officeDocument/2006/relationships/tags" Target="../tags/tag2411.xml"/><Relationship Id="rId54" Type="http://schemas.openxmlformats.org/officeDocument/2006/relationships/tags" Target="../tags/tag2410.xml"/><Relationship Id="rId53" Type="http://schemas.openxmlformats.org/officeDocument/2006/relationships/tags" Target="../tags/tag2409.xml"/><Relationship Id="rId52" Type="http://schemas.openxmlformats.org/officeDocument/2006/relationships/tags" Target="../tags/tag2408.xml"/><Relationship Id="rId51" Type="http://schemas.openxmlformats.org/officeDocument/2006/relationships/tags" Target="../tags/tag2407.xml"/><Relationship Id="rId50" Type="http://schemas.openxmlformats.org/officeDocument/2006/relationships/tags" Target="../tags/tag2406.xml"/><Relationship Id="rId5" Type="http://schemas.openxmlformats.org/officeDocument/2006/relationships/tags" Target="../tags/tag2363.xml"/><Relationship Id="rId49" Type="http://schemas.openxmlformats.org/officeDocument/2006/relationships/tags" Target="../tags/tag2405.xml"/><Relationship Id="rId48" Type="http://schemas.openxmlformats.org/officeDocument/2006/relationships/tags" Target="../tags/tag2404.xml"/><Relationship Id="rId47" Type="http://schemas.openxmlformats.org/officeDocument/2006/relationships/tags" Target="../tags/tag2403.xml"/><Relationship Id="rId46" Type="http://schemas.openxmlformats.org/officeDocument/2006/relationships/tags" Target="../tags/tag2402.xml"/><Relationship Id="rId45" Type="http://schemas.openxmlformats.org/officeDocument/2006/relationships/tags" Target="../tags/tag2401.xml"/><Relationship Id="rId44" Type="http://schemas.openxmlformats.org/officeDocument/2006/relationships/tags" Target="../tags/tag2400.xml"/><Relationship Id="rId43" Type="http://schemas.openxmlformats.org/officeDocument/2006/relationships/tags" Target="../tags/tag2399.xml"/><Relationship Id="rId42" Type="http://schemas.openxmlformats.org/officeDocument/2006/relationships/tags" Target="../tags/tag2398.xml"/><Relationship Id="rId41" Type="http://schemas.openxmlformats.org/officeDocument/2006/relationships/tags" Target="../tags/tag2397.xml"/><Relationship Id="rId40" Type="http://schemas.openxmlformats.org/officeDocument/2006/relationships/tags" Target="../tags/tag2396.xml"/><Relationship Id="rId4" Type="http://schemas.openxmlformats.org/officeDocument/2006/relationships/tags" Target="../tags/tag2362.xml"/><Relationship Id="rId39" Type="http://schemas.openxmlformats.org/officeDocument/2006/relationships/tags" Target="../tags/tag2395.xml"/><Relationship Id="rId38" Type="http://schemas.openxmlformats.org/officeDocument/2006/relationships/tags" Target="../tags/tag2394.xml"/><Relationship Id="rId37" Type="http://schemas.openxmlformats.org/officeDocument/2006/relationships/tags" Target="../tags/tag2393.xml"/><Relationship Id="rId36" Type="http://schemas.openxmlformats.org/officeDocument/2006/relationships/tags" Target="../tags/tag2392.xml"/><Relationship Id="rId35" Type="http://schemas.openxmlformats.org/officeDocument/2006/relationships/tags" Target="../tags/tag2391.xml"/><Relationship Id="rId34" Type="http://schemas.openxmlformats.org/officeDocument/2006/relationships/tags" Target="../tags/tag2390.xml"/><Relationship Id="rId33" Type="http://schemas.openxmlformats.org/officeDocument/2006/relationships/tags" Target="../tags/tag2389.xml"/><Relationship Id="rId32" Type="http://schemas.openxmlformats.org/officeDocument/2006/relationships/tags" Target="../tags/tag2388.xml"/><Relationship Id="rId31" Type="http://schemas.openxmlformats.org/officeDocument/2006/relationships/tags" Target="../tags/tag2387.xml"/><Relationship Id="rId30" Type="http://schemas.openxmlformats.org/officeDocument/2006/relationships/tags" Target="../tags/tag2386.xml"/><Relationship Id="rId3" Type="http://schemas.openxmlformats.org/officeDocument/2006/relationships/tags" Target="../tags/tag2361.xml"/><Relationship Id="rId29" Type="http://schemas.openxmlformats.org/officeDocument/2006/relationships/tags" Target="../tags/tag2385.xml"/><Relationship Id="rId28" Type="http://schemas.openxmlformats.org/officeDocument/2006/relationships/tags" Target="../tags/tag2384.xml"/><Relationship Id="rId27" Type="http://schemas.openxmlformats.org/officeDocument/2006/relationships/tags" Target="../tags/tag2383.xml"/><Relationship Id="rId26" Type="http://schemas.openxmlformats.org/officeDocument/2006/relationships/tags" Target="../tags/tag2382.xml"/><Relationship Id="rId25" Type="http://schemas.openxmlformats.org/officeDocument/2006/relationships/tags" Target="../tags/tag2381.xml"/><Relationship Id="rId24" Type="http://schemas.openxmlformats.org/officeDocument/2006/relationships/tags" Target="../tags/tag2380.xml"/><Relationship Id="rId23" Type="http://schemas.openxmlformats.org/officeDocument/2006/relationships/tags" Target="../tags/tag2379.xml"/><Relationship Id="rId22" Type="http://schemas.openxmlformats.org/officeDocument/2006/relationships/tags" Target="../tags/tag2378.xml"/><Relationship Id="rId21" Type="http://schemas.openxmlformats.org/officeDocument/2006/relationships/tags" Target="../tags/tag2377.xml"/><Relationship Id="rId20" Type="http://schemas.openxmlformats.org/officeDocument/2006/relationships/tags" Target="../tags/tag2376.xml"/><Relationship Id="rId2" Type="http://schemas.openxmlformats.org/officeDocument/2006/relationships/tags" Target="../tags/tag2360.xml"/><Relationship Id="rId19" Type="http://schemas.openxmlformats.org/officeDocument/2006/relationships/tags" Target="../tags/tag2375.xml"/><Relationship Id="rId18" Type="http://schemas.openxmlformats.org/officeDocument/2006/relationships/image" Target="../media/image8.png"/><Relationship Id="rId17" Type="http://schemas.openxmlformats.org/officeDocument/2006/relationships/tags" Target="../tags/tag2374.xml"/><Relationship Id="rId16" Type="http://schemas.openxmlformats.org/officeDocument/2006/relationships/tags" Target="../tags/tag2373.xml"/><Relationship Id="rId15" Type="http://schemas.openxmlformats.org/officeDocument/2006/relationships/tags" Target="../tags/tag2372.xml"/><Relationship Id="rId14" Type="http://schemas.openxmlformats.org/officeDocument/2006/relationships/tags" Target="../tags/tag2371.xml"/><Relationship Id="rId13" Type="http://schemas.openxmlformats.org/officeDocument/2006/relationships/tags" Target="../tags/tag2370.xml"/><Relationship Id="rId12" Type="http://schemas.openxmlformats.org/officeDocument/2006/relationships/tags" Target="../tags/tag2369.xml"/><Relationship Id="rId11" Type="http://schemas.openxmlformats.org/officeDocument/2006/relationships/tags" Target="../tags/tag2368.xml"/><Relationship Id="rId10" Type="http://schemas.openxmlformats.org/officeDocument/2006/relationships/tags" Target="../tags/tag2367.xml"/><Relationship Id="rId1" Type="http://schemas.openxmlformats.org/officeDocument/2006/relationships/tags" Target="../tags/tag2359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2449.xml"/><Relationship Id="rId88" Type="http://schemas.openxmlformats.org/officeDocument/2006/relationships/notesSlide" Target="../notesSlides/notesSlide37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524.xml"/><Relationship Id="rId85" Type="http://schemas.openxmlformats.org/officeDocument/2006/relationships/tags" Target="../tags/tag2523.xml"/><Relationship Id="rId84" Type="http://schemas.openxmlformats.org/officeDocument/2006/relationships/tags" Target="../tags/tag2522.xml"/><Relationship Id="rId83" Type="http://schemas.openxmlformats.org/officeDocument/2006/relationships/tags" Target="../tags/tag2521.xml"/><Relationship Id="rId82" Type="http://schemas.openxmlformats.org/officeDocument/2006/relationships/image" Target="../media/image33.png"/><Relationship Id="rId81" Type="http://schemas.openxmlformats.org/officeDocument/2006/relationships/tags" Target="../tags/tag2520.xml"/><Relationship Id="rId80" Type="http://schemas.openxmlformats.org/officeDocument/2006/relationships/tags" Target="../tags/tag2519.xml"/><Relationship Id="rId8" Type="http://schemas.openxmlformats.org/officeDocument/2006/relationships/tags" Target="../tags/tag2448.xml"/><Relationship Id="rId79" Type="http://schemas.openxmlformats.org/officeDocument/2006/relationships/tags" Target="../tags/tag2518.xml"/><Relationship Id="rId78" Type="http://schemas.openxmlformats.org/officeDocument/2006/relationships/tags" Target="../tags/tag2517.xml"/><Relationship Id="rId77" Type="http://schemas.openxmlformats.org/officeDocument/2006/relationships/tags" Target="../tags/tag2516.xml"/><Relationship Id="rId76" Type="http://schemas.openxmlformats.org/officeDocument/2006/relationships/tags" Target="../tags/tag2515.xml"/><Relationship Id="rId75" Type="http://schemas.openxmlformats.org/officeDocument/2006/relationships/tags" Target="../tags/tag2514.xml"/><Relationship Id="rId74" Type="http://schemas.openxmlformats.org/officeDocument/2006/relationships/tags" Target="../tags/tag2513.xml"/><Relationship Id="rId73" Type="http://schemas.openxmlformats.org/officeDocument/2006/relationships/tags" Target="../tags/tag2512.xml"/><Relationship Id="rId72" Type="http://schemas.openxmlformats.org/officeDocument/2006/relationships/tags" Target="../tags/tag2511.xml"/><Relationship Id="rId71" Type="http://schemas.openxmlformats.org/officeDocument/2006/relationships/tags" Target="../tags/tag2510.xml"/><Relationship Id="rId70" Type="http://schemas.openxmlformats.org/officeDocument/2006/relationships/tags" Target="../tags/tag2509.xml"/><Relationship Id="rId7" Type="http://schemas.openxmlformats.org/officeDocument/2006/relationships/tags" Target="../tags/tag2447.xml"/><Relationship Id="rId69" Type="http://schemas.openxmlformats.org/officeDocument/2006/relationships/tags" Target="../tags/tag2508.xml"/><Relationship Id="rId68" Type="http://schemas.openxmlformats.org/officeDocument/2006/relationships/tags" Target="../tags/tag2507.xml"/><Relationship Id="rId67" Type="http://schemas.openxmlformats.org/officeDocument/2006/relationships/tags" Target="../tags/tag2506.xml"/><Relationship Id="rId66" Type="http://schemas.openxmlformats.org/officeDocument/2006/relationships/tags" Target="../tags/tag2505.xml"/><Relationship Id="rId65" Type="http://schemas.openxmlformats.org/officeDocument/2006/relationships/tags" Target="../tags/tag2504.xml"/><Relationship Id="rId64" Type="http://schemas.openxmlformats.org/officeDocument/2006/relationships/tags" Target="../tags/tag2503.xml"/><Relationship Id="rId63" Type="http://schemas.openxmlformats.org/officeDocument/2006/relationships/tags" Target="../tags/tag2502.xml"/><Relationship Id="rId62" Type="http://schemas.openxmlformats.org/officeDocument/2006/relationships/tags" Target="../tags/tag2501.xml"/><Relationship Id="rId61" Type="http://schemas.openxmlformats.org/officeDocument/2006/relationships/tags" Target="../tags/tag2500.xml"/><Relationship Id="rId60" Type="http://schemas.openxmlformats.org/officeDocument/2006/relationships/tags" Target="../tags/tag2499.xml"/><Relationship Id="rId6" Type="http://schemas.openxmlformats.org/officeDocument/2006/relationships/image" Target="../media/image32.png"/><Relationship Id="rId59" Type="http://schemas.openxmlformats.org/officeDocument/2006/relationships/tags" Target="../tags/tag2498.xml"/><Relationship Id="rId58" Type="http://schemas.openxmlformats.org/officeDocument/2006/relationships/tags" Target="../tags/tag2497.xml"/><Relationship Id="rId57" Type="http://schemas.openxmlformats.org/officeDocument/2006/relationships/tags" Target="../tags/tag2496.xml"/><Relationship Id="rId56" Type="http://schemas.openxmlformats.org/officeDocument/2006/relationships/tags" Target="../tags/tag2495.xml"/><Relationship Id="rId55" Type="http://schemas.openxmlformats.org/officeDocument/2006/relationships/tags" Target="../tags/tag2494.xml"/><Relationship Id="rId54" Type="http://schemas.openxmlformats.org/officeDocument/2006/relationships/tags" Target="../tags/tag2493.xml"/><Relationship Id="rId53" Type="http://schemas.openxmlformats.org/officeDocument/2006/relationships/tags" Target="../tags/tag2492.xml"/><Relationship Id="rId52" Type="http://schemas.openxmlformats.org/officeDocument/2006/relationships/tags" Target="../tags/tag2491.xml"/><Relationship Id="rId51" Type="http://schemas.openxmlformats.org/officeDocument/2006/relationships/tags" Target="../tags/tag2490.xml"/><Relationship Id="rId50" Type="http://schemas.openxmlformats.org/officeDocument/2006/relationships/tags" Target="../tags/tag2489.xml"/><Relationship Id="rId5" Type="http://schemas.openxmlformats.org/officeDocument/2006/relationships/tags" Target="../tags/tag2446.xml"/><Relationship Id="rId49" Type="http://schemas.openxmlformats.org/officeDocument/2006/relationships/tags" Target="../tags/tag2488.xml"/><Relationship Id="rId48" Type="http://schemas.openxmlformats.org/officeDocument/2006/relationships/tags" Target="../tags/tag2487.xml"/><Relationship Id="rId47" Type="http://schemas.openxmlformats.org/officeDocument/2006/relationships/tags" Target="../tags/tag2486.xml"/><Relationship Id="rId46" Type="http://schemas.openxmlformats.org/officeDocument/2006/relationships/tags" Target="../tags/tag2485.xml"/><Relationship Id="rId45" Type="http://schemas.openxmlformats.org/officeDocument/2006/relationships/tags" Target="../tags/tag2484.xml"/><Relationship Id="rId44" Type="http://schemas.openxmlformats.org/officeDocument/2006/relationships/tags" Target="../tags/tag2483.xml"/><Relationship Id="rId43" Type="http://schemas.openxmlformats.org/officeDocument/2006/relationships/tags" Target="../tags/tag2482.xml"/><Relationship Id="rId42" Type="http://schemas.openxmlformats.org/officeDocument/2006/relationships/tags" Target="../tags/tag2481.xml"/><Relationship Id="rId41" Type="http://schemas.openxmlformats.org/officeDocument/2006/relationships/tags" Target="../tags/tag2480.xml"/><Relationship Id="rId40" Type="http://schemas.openxmlformats.org/officeDocument/2006/relationships/tags" Target="../tags/tag2479.xml"/><Relationship Id="rId4" Type="http://schemas.openxmlformats.org/officeDocument/2006/relationships/tags" Target="../tags/tag2445.xml"/><Relationship Id="rId39" Type="http://schemas.openxmlformats.org/officeDocument/2006/relationships/tags" Target="../tags/tag2478.xml"/><Relationship Id="rId38" Type="http://schemas.openxmlformats.org/officeDocument/2006/relationships/tags" Target="../tags/tag2477.xml"/><Relationship Id="rId37" Type="http://schemas.openxmlformats.org/officeDocument/2006/relationships/tags" Target="../tags/tag2476.xml"/><Relationship Id="rId36" Type="http://schemas.openxmlformats.org/officeDocument/2006/relationships/tags" Target="../tags/tag2475.xml"/><Relationship Id="rId35" Type="http://schemas.openxmlformats.org/officeDocument/2006/relationships/tags" Target="../tags/tag2474.xml"/><Relationship Id="rId34" Type="http://schemas.openxmlformats.org/officeDocument/2006/relationships/tags" Target="../tags/tag2473.xml"/><Relationship Id="rId33" Type="http://schemas.openxmlformats.org/officeDocument/2006/relationships/tags" Target="../tags/tag2472.xml"/><Relationship Id="rId32" Type="http://schemas.openxmlformats.org/officeDocument/2006/relationships/tags" Target="../tags/tag2471.xml"/><Relationship Id="rId31" Type="http://schemas.openxmlformats.org/officeDocument/2006/relationships/tags" Target="../tags/tag2470.xml"/><Relationship Id="rId30" Type="http://schemas.openxmlformats.org/officeDocument/2006/relationships/tags" Target="../tags/tag2469.xml"/><Relationship Id="rId3" Type="http://schemas.openxmlformats.org/officeDocument/2006/relationships/tags" Target="../tags/tag2444.xml"/><Relationship Id="rId29" Type="http://schemas.openxmlformats.org/officeDocument/2006/relationships/tags" Target="../tags/tag2468.xml"/><Relationship Id="rId28" Type="http://schemas.openxmlformats.org/officeDocument/2006/relationships/tags" Target="../tags/tag2467.xml"/><Relationship Id="rId27" Type="http://schemas.openxmlformats.org/officeDocument/2006/relationships/tags" Target="../tags/tag2466.xml"/><Relationship Id="rId26" Type="http://schemas.openxmlformats.org/officeDocument/2006/relationships/tags" Target="../tags/tag2465.xml"/><Relationship Id="rId25" Type="http://schemas.openxmlformats.org/officeDocument/2006/relationships/tags" Target="../tags/tag2464.xml"/><Relationship Id="rId24" Type="http://schemas.openxmlformats.org/officeDocument/2006/relationships/tags" Target="../tags/tag2463.xml"/><Relationship Id="rId23" Type="http://schemas.openxmlformats.org/officeDocument/2006/relationships/tags" Target="../tags/tag2462.xml"/><Relationship Id="rId22" Type="http://schemas.openxmlformats.org/officeDocument/2006/relationships/tags" Target="../tags/tag2461.xml"/><Relationship Id="rId21" Type="http://schemas.openxmlformats.org/officeDocument/2006/relationships/tags" Target="../tags/tag2460.xml"/><Relationship Id="rId20" Type="http://schemas.openxmlformats.org/officeDocument/2006/relationships/tags" Target="../tags/tag2459.xml"/><Relationship Id="rId2" Type="http://schemas.openxmlformats.org/officeDocument/2006/relationships/tags" Target="../tags/tag2443.xml"/><Relationship Id="rId19" Type="http://schemas.openxmlformats.org/officeDocument/2006/relationships/tags" Target="../tags/tag2458.xml"/><Relationship Id="rId18" Type="http://schemas.openxmlformats.org/officeDocument/2006/relationships/image" Target="../media/image8.png"/><Relationship Id="rId17" Type="http://schemas.openxmlformats.org/officeDocument/2006/relationships/tags" Target="../tags/tag2457.xml"/><Relationship Id="rId16" Type="http://schemas.openxmlformats.org/officeDocument/2006/relationships/tags" Target="../tags/tag2456.xml"/><Relationship Id="rId15" Type="http://schemas.openxmlformats.org/officeDocument/2006/relationships/tags" Target="../tags/tag2455.xml"/><Relationship Id="rId14" Type="http://schemas.openxmlformats.org/officeDocument/2006/relationships/tags" Target="../tags/tag2454.xml"/><Relationship Id="rId13" Type="http://schemas.openxmlformats.org/officeDocument/2006/relationships/tags" Target="../tags/tag2453.xml"/><Relationship Id="rId12" Type="http://schemas.openxmlformats.org/officeDocument/2006/relationships/tags" Target="../tags/tag2452.xml"/><Relationship Id="rId11" Type="http://schemas.openxmlformats.org/officeDocument/2006/relationships/tags" Target="../tags/tag2451.xml"/><Relationship Id="rId10" Type="http://schemas.openxmlformats.org/officeDocument/2006/relationships/tags" Target="../tags/tag2450.xml"/><Relationship Id="rId1" Type="http://schemas.openxmlformats.org/officeDocument/2006/relationships/tags" Target="../tags/tag2442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2532.xml"/><Relationship Id="rId88" Type="http://schemas.openxmlformats.org/officeDocument/2006/relationships/notesSlide" Target="../notesSlides/notesSlide38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607.xml"/><Relationship Id="rId85" Type="http://schemas.openxmlformats.org/officeDocument/2006/relationships/tags" Target="../tags/tag2606.xml"/><Relationship Id="rId84" Type="http://schemas.openxmlformats.org/officeDocument/2006/relationships/tags" Target="../tags/tag2605.xml"/><Relationship Id="rId83" Type="http://schemas.openxmlformats.org/officeDocument/2006/relationships/tags" Target="../tags/tag2604.xml"/><Relationship Id="rId82" Type="http://schemas.openxmlformats.org/officeDocument/2006/relationships/image" Target="../media/image33.png"/><Relationship Id="rId81" Type="http://schemas.openxmlformats.org/officeDocument/2006/relationships/tags" Target="../tags/tag2603.xml"/><Relationship Id="rId80" Type="http://schemas.openxmlformats.org/officeDocument/2006/relationships/tags" Target="../tags/tag2602.xml"/><Relationship Id="rId8" Type="http://schemas.openxmlformats.org/officeDocument/2006/relationships/tags" Target="../tags/tag2531.xml"/><Relationship Id="rId79" Type="http://schemas.openxmlformats.org/officeDocument/2006/relationships/tags" Target="../tags/tag2601.xml"/><Relationship Id="rId78" Type="http://schemas.openxmlformats.org/officeDocument/2006/relationships/tags" Target="../tags/tag2600.xml"/><Relationship Id="rId77" Type="http://schemas.openxmlformats.org/officeDocument/2006/relationships/tags" Target="../tags/tag2599.xml"/><Relationship Id="rId76" Type="http://schemas.openxmlformats.org/officeDocument/2006/relationships/tags" Target="../tags/tag2598.xml"/><Relationship Id="rId75" Type="http://schemas.openxmlformats.org/officeDocument/2006/relationships/tags" Target="../tags/tag2597.xml"/><Relationship Id="rId74" Type="http://schemas.openxmlformats.org/officeDocument/2006/relationships/tags" Target="../tags/tag2596.xml"/><Relationship Id="rId73" Type="http://schemas.openxmlformats.org/officeDocument/2006/relationships/tags" Target="../tags/tag2595.xml"/><Relationship Id="rId72" Type="http://schemas.openxmlformats.org/officeDocument/2006/relationships/tags" Target="../tags/tag2594.xml"/><Relationship Id="rId71" Type="http://schemas.openxmlformats.org/officeDocument/2006/relationships/tags" Target="../tags/tag2593.xml"/><Relationship Id="rId70" Type="http://schemas.openxmlformats.org/officeDocument/2006/relationships/tags" Target="../tags/tag2592.xml"/><Relationship Id="rId7" Type="http://schemas.openxmlformats.org/officeDocument/2006/relationships/tags" Target="../tags/tag2530.xml"/><Relationship Id="rId69" Type="http://schemas.openxmlformats.org/officeDocument/2006/relationships/tags" Target="../tags/tag2591.xml"/><Relationship Id="rId68" Type="http://schemas.openxmlformats.org/officeDocument/2006/relationships/tags" Target="../tags/tag2590.xml"/><Relationship Id="rId67" Type="http://schemas.openxmlformats.org/officeDocument/2006/relationships/tags" Target="../tags/tag2589.xml"/><Relationship Id="rId66" Type="http://schemas.openxmlformats.org/officeDocument/2006/relationships/tags" Target="../tags/tag2588.xml"/><Relationship Id="rId65" Type="http://schemas.openxmlformats.org/officeDocument/2006/relationships/tags" Target="../tags/tag2587.xml"/><Relationship Id="rId64" Type="http://schemas.openxmlformats.org/officeDocument/2006/relationships/tags" Target="../tags/tag2586.xml"/><Relationship Id="rId63" Type="http://schemas.openxmlformats.org/officeDocument/2006/relationships/tags" Target="../tags/tag2585.xml"/><Relationship Id="rId62" Type="http://schemas.openxmlformats.org/officeDocument/2006/relationships/tags" Target="../tags/tag2584.xml"/><Relationship Id="rId61" Type="http://schemas.openxmlformats.org/officeDocument/2006/relationships/tags" Target="../tags/tag2583.xml"/><Relationship Id="rId60" Type="http://schemas.openxmlformats.org/officeDocument/2006/relationships/tags" Target="../tags/tag2582.xml"/><Relationship Id="rId6" Type="http://schemas.openxmlformats.org/officeDocument/2006/relationships/image" Target="../media/image32.png"/><Relationship Id="rId59" Type="http://schemas.openxmlformats.org/officeDocument/2006/relationships/tags" Target="../tags/tag2581.xml"/><Relationship Id="rId58" Type="http://schemas.openxmlformats.org/officeDocument/2006/relationships/tags" Target="../tags/tag2580.xml"/><Relationship Id="rId57" Type="http://schemas.openxmlformats.org/officeDocument/2006/relationships/tags" Target="../tags/tag2579.xml"/><Relationship Id="rId56" Type="http://schemas.openxmlformats.org/officeDocument/2006/relationships/tags" Target="../tags/tag2578.xml"/><Relationship Id="rId55" Type="http://schemas.openxmlformats.org/officeDocument/2006/relationships/tags" Target="../tags/tag2577.xml"/><Relationship Id="rId54" Type="http://schemas.openxmlformats.org/officeDocument/2006/relationships/tags" Target="../tags/tag2576.xml"/><Relationship Id="rId53" Type="http://schemas.openxmlformats.org/officeDocument/2006/relationships/tags" Target="../tags/tag2575.xml"/><Relationship Id="rId52" Type="http://schemas.openxmlformats.org/officeDocument/2006/relationships/tags" Target="../tags/tag2574.xml"/><Relationship Id="rId51" Type="http://schemas.openxmlformats.org/officeDocument/2006/relationships/tags" Target="../tags/tag2573.xml"/><Relationship Id="rId50" Type="http://schemas.openxmlformats.org/officeDocument/2006/relationships/tags" Target="../tags/tag2572.xml"/><Relationship Id="rId5" Type="http://schemas.openxmlformats.org/officeDocument/2006/relationships/tags" Target="../tags/tag2529.xml"/><Relationship Id="rId49" Type="http://schemas.openxmlformats.org/officeDocument/2006/relationships/tags" Target="../tags/tag2571.xml"/><Relationship Id="rId48" Type="http://schemas.openxmlformats.org/officeDocument/2006/relationships/tags" Target="../tags/tag2570.xml"/><Relationship Id="rId47" Type="http://schemas.openxmlformats.org/officeDocument/2006/relationships/tags" Target="../tags/tag2569.xml"/><Relationship Id="rId46" Type="http://schemas.openxmlformats.org/officeDocument/2006/relationships/tags" Target="../tags/tag2568.xml"/><Relationship Id="rId45" Type="http://schemas.openxmlformats.org/officeDocument/2006/relationships/tags" Target="../tags/tag2567.xml"/><Relationship Id="rId44" Type="http://schemas.openxmlformats.org/officeDocument/2006/relationships/tags" Target="../tags/tag2566.xml"/><Relationship Id="rId43" Type="http://schemas.openxmlformats.org/officeDocument/2006/relationships/tags" Target="../tags/tag2565.xml"/><Relationship Id="rId42" Type="http://schemas.openxmlformats.org/officeDocument/2006/relationships/tags" Target="../tags/tag2564.xml"/><Relationship Id="rId41" Type="http://schemas.openxmlformats.org/officeDocument/2006/relationships/tags" Target="../tags/tag2563.xml"/><Relationship Id="rId40" Type="http://schemas.openxmlformats.org/officeDocument/2006/relationships/tags" Target="../tags/tag2562.xml"/><Relationship Id="rId4" Type="http://schemas.openxmlformats.org/officeDocument/2006/relationships/tags" Target="../tags/tag2528.xml"/><Relationship Id="rId39" Type="http://schemas.openxmlformats.org/officeDocument/2006/relationships/tags" Target="../tags/tag2561.xml"/><Relationship Id="rId38" Type="http://schemas.openxmlformats.org/officeDocument/2006/relationships/tags" Target="../tags/tag2560.xml"/><Relationship Id="rId37" Type="http://schemas.openxmlformats.org/officeDocument/2006/relationships/tags" Target="../tags/tag2559.xml"/><Relationship Id="rId36" Type="http://schemas.openxmlformats.org/officeDocument/2006/relationships/tags" Target="../tags/tag2558.xml"/><Relationship Id="rId35" Type="http://schemas.openxmlformats.org/officeDocument/2006/relationships/tags" Target="../tags/tag2557.xml"/><Relationship Id="rId34" Type="http://schemas.openxmlformats.org/officeDocument/2006/relationships/tags" Target="../tags/tag2556.xml"/><Relationship Id="rId33" Type="http://schemas.openxmlformats.org/officeDocument/2006/relationships/tags" Target="../tags/tag2555.xml"/><Relationship Id="rId32" Type="http://schemas.openxmlformats.org/officeDocument/2006/relationships/tags" Target="../tags/tag2554.xml"/><Relationship Id="rId31" Type="http://schemas.openxmlformats.org/officeDocument/2006/relationships/tags" Target="../tags/tag2553.xml"/><Relationship Id="rId30" Type="http://schemas.openxmlformats.org/officeDocument/2006/relationships/tags" Target="../tags/tag2552.xml"/><Relationship Id="rId3" Type="http://schemas.openxmlformats.org/officeDocument/2006/relationships/tags" Target="../tags/tag2527.xml"/><Relationship Id="rId29" Type="http://schemas.openxmlformats.org/officeDocument/2006/relationships/tags" Target="../tags/tag2551.xml"/><Relationship Id="rId28" Type="http://schemas.openxmlformats.org/officeDocument/2006/relationships/tags" Target="../tags/tag2550.xml"/><Relationship Id="rId27" Type="http://schemas.openxmlformats.org/officeDocument/2006/relationships/tags" Target="../tags/tag2549.xml"/><Relationship Id="rId26" Type="http://schemas.openxmlformats.org/officeDocument/2006/relationships/tags" Target="../tags/tag2548.xml"/><Relationship Id="rId25" Type="http://schemas.openxmlformats.org/officeDocument/2006/relationships/tags" Target="../tags/tag2547.xml"/><Relationship Id="rId24" Type="http://schemas.openxmlformats.org/officeDocument/2006/relationships/tags" Target="../tags/tag2546.xml"/><Relationship Id="rId23" Type="http://schemas.openxmlformats.org/officeDocument/2006/relationships/tags" Target="../tags/tag2545.xml"/><Relationship Id="rId22" Type="http://schemas.openxmlformats.org/officeDocument/2006/relationships/tags" Target="../tags/tag2544.xml"/><Relationship Id="rId21" Type="http://schemas.openxmlformats.org/officeDocument/2006/relationships/tags" Target="../tags/tag2543.xml"/><Relationship Id="rId20" Type="http://schemas.openxmlformats.org/officeDocument/2006/relationships/tags" Target="../tags/tag2542.xml"/><Relationship Id="rId2" Type="http://schemas.openxmlformats.org/officeDocument/2006/relationships/tags" Target="../tags/tag2526.xml"/><Relationship Id="rId19" Type="http://schemas.openxmlformats.org/officeDocument/2006/relationships/tags" Target="../tags/tag2541.xml"/><Relationship Id="rId18" Type="http://schemas.openxmlformats.org/officeDocument/2006/relationships/image" Target="../media/image8.png"/><Relationship Id="rId17" Type="http://schemas.openxmlformats.org/officeDocument/2006/relationships/tags" Target="../tags/tag2540.xml"/><Relationship Id="rId16" Type="http://schemas.openxmlformats.org/officeDocument/2006/relationships/tags" Target="../tags/tag2539.xml"/><Relationship Id="rId15" Type="http://schemas.openxmlformats.org/officeDocument/2006/relationships/tags" Target="../tags/tag2538.xml"/><Relationship Id="rId14" Type="http://schemas.openxmlformats.org/officeDocument/2006/relationships/tags" Target="../tags/tag2537.xml"/><Relationship Id="rId13" Type="http://schemas.openxmlformats.org/officeDocument/2006/relationships/tags" Target="../tags/tag2536.xml"/><Relationship Id="rId12" Type="http://schemas.openxmlformats.org/officeDocument/2006/relationships/tags" Target="../tags/tag2535.xml"/><Relationship Id="rId11" Type="http://schemas.openxmlformats.org/officeDocument/2006/relationships/tags" Target="../tags/tag2534.xml"/><Relationship Id="rId10" Type="http://schemas.openxmlformats.org/officeDocument/2006/relationships/tags" Target="../tags/tag2533.xml"/><Relationship Id="rId1" Type="http://schemas.openxmlformats.org/officeDocument/2006/relationships/tags" Target="../tags/tag2525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2615.xml"/><Relationship Id="rId88" Type="http://schemas.openxmlformats.org/officeDocument/2006/relationships/notesSlide" Target="../notesSlides/notesSlide39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690.xml"/><Relationship Id="rId85" Type="http://schemas.openxmlformats.org/officeDocument/2006/relationships/tags" Target="../tags/tag2689.xml"/><Relationship Id="rId84" Type="http://schemas.openxmlformats.org/officeDocument/2006/relationships/tags" Target="../tags/tag2688.xml"/><Relationship Id="rId83" Type="http://schemas.openxmlformats.org/officeDocument/2006/relationships/tags" Target="../tags/tag2687.xml"/><Relationship Id="rId82" Type="http://schemas.openxmlformats.org/officeDocument/2006/relationships/image" Target="../media/image33.png"/><Relationship Id="rId81" Type="http://schemas.openxmlformats.org/officeDocument/2006/relationships/tags" Target="../tags/tag2686.xml"/><Relationship Id="rId80" Type="http://schemas.openxmlformats.org/officeDocument/2006/relationships/tags" Target="../tags/tag2685.xml"/><Relationship Id="rId8" Type="http://schemas.openxmlformats.org/officeDocument/2006/relationships/tags" Target="../tags/tag2614.xml"/><Relationship Id="rId79" Type="http://schemas.openxmlformats.org/officeDocument/2006/relationships/tags" Target="../tags/tag2684.xml"/><Relationship Id="rId78" Type="http://schemas.openxmlformats.org/officeDocument/2006/relationships/tags" Target="../tags/tag2683.xml"/><Relationship Id="rId77" Type="http://schemas.openxmlformats.org/officeDocument/2006/relationships/tags" Target="../tags/tag2682.xml"/><Relationship Id="rId76" Type="http://schemas.openxmlformats.org/officeDocument/2006/relationships/tags" Target="../tags/tag2681.xml"/><Relationship Id="rId75" Type="http://schemas.openxmlformats.org/officeDocument/2006/relationships/tags" Target="../tags/tag2680.xml"/><Relationship Id="rId74" Type="http://schemas.openxmlformats.org/officeDocument/2006/relationships/tags" Target="../tags/tag2679.xml"/><Relationship Id="rId73" Type="http://schemas.openxmlformats.org/officeDocument/2006/relationships/tags" Target="../tags/tag2678.xml"/><Relationship Id="rId72" Type="http://schemas.openxmlformats.org/officeDocument/2006/relationships/tags" Target="../tags/tag2677.xml"/><Relationship Id="rId71" Type="http://schemas.openxmlformats.org/officeDocument/2006/relationships/tags" Target="../tags/tag2676.xml"/><Relationship Id="rId70" Type="http://schemas.openxmlformats.org/officeDocument/2006/relationships/tags" Target="../tags/tag2675.xml"/><Relationship Id="rId7" Type="http://schemas.openxmlformats.org/officeDocument/2006/relationships/tags" Target="../tags/tag2613.xml"/><Relationship Id="rId69" Type="http://schemas.openxmlformats.org/officeDocument/2006/relationships/tags" Target="../tags/tag2674.xml"/><Relationship Id="rId68" Type="http://schemas.openxmlformats.org/officeDocument/2006/relationships/tags" Target="../tags/tag2673.xml"/><Relationship Id="rId67" Type="http://schemas.openxmlformats.org/officeDocument/2006/relationships/tags" Target="../tags/tag2672.xml"/><Relationship Id="rId66" Type="http://schemas.openxmlformats.org/officeDocument/2006/relationships/tags" Target="../tags/tag2671.xml"/><Relationship Id="rId65" Type="http://schemas.openxmlformats.org/officeDocument/2006/relationships/tags" Target="../tags/tag2670.xml"/><Relationship Id="rId64" Type="http://schemas.openxmlformats.org/officeDocument/2006/relationships/tags" Target="../tags/tag2669.xml"/><Relationship Id="rId63" Type="http://schemas.openxmlformats.org/officeDocument/2006/relationships/tags" Target="../tags/tag2668.xml"/><Relationship Id="rId62" Type="http://schemas.openxmlformats.org/officeDocument/2006/relationships/tags" Target="../tags/tag2667.xml"/><Relationship Id="rId61" Type="http://schemas.openxmlformats.org/officeDocument/2006/relationships/tags" Target="../tags/tag2666.xml"/><Relationship Id="rId60" Type="http://schemas.openxmlformats.org/officeDocument/2006/relationships/tags" Target="../tags/tag2665.xml"/><Relationship Id="rId6" Type="http://schemas.openxmlformats.org/officeDocument/2006/relationships/image" Target="../media/image32.png"/><Relationship Id="rId59" Type="http://schemas.openxmlformats.org/officeDocument/2006/relationships/tags" Target="../tags/tag2664.xml"/><Relationship Id="rId58" Type="http://schemas.openxmlformats.org/officeDocument/2006/relationships/tags" Target="../tags/tag2663.xml"/><Relationship Id="rId57" Type="http://schemas.openxmlformats.org/officeDocument/2006/relationships/tags" Target="../tags/tag2662.xml"/><Relationship Id="rId56" Type="http://schemas.openxmlformats.org/officeDocument/2006/relationships/tags" Target="../tags/tag2661.xml"/><Relationship Id="rId55" Type="http://schemas.openxmlformats.org/officeDocument/2006/relationships/tags" Target="../tags/tag2660.xml"/><Relationship Id="rId54" Type="http://schemas.openxmlformats.org/officeDocument/2006/relationships/tags" Target="../tags/tag2659.xml"/><Relationship Id="rId53" Type="http://schemas.openxmlformats.org/officeDocument/2006/relationships/tags" Target="../tags/tag2658.xml"/><Relationship Id="rId52" Type="http://schemas.openxmlformats.org/officeDocument/2006/relationships/tags" Target="../tags/tag2657.xml"/><Relationship Id="rId51" Type="http://schemas.openxmlformats.org/officeDocument/2006/relationships/tags" Target="../tags/tag2656.xml"/><Relationship Id="rId50" Type="http://schemas.openxmlformats.org/officeDocument/2006/relationships/tags" Target="../tags/tag2655.xml"/><Relationship Id="rId5" Type="http://schemas.openxmlformats.org/officeDocument/2006/relationships/tags" Target="../tags/tag2612.xml"/><Relationship Id="rId49" Type="http://schemas.openxmlformats.org/officeDocument/2006/relationships/tags" Target="../tags/tag2654.xml"/><Relationship Id="rId48" Type="http://schemas.openxmlformats.org/officeDocument/2006/relationships/tags" Target="../tags/tag2653.xml"/><Relationship Id="rId47" Type="http://schemas.openxmlformats.org/officeDocument/2006/relationships/tags" Target="../tags/tag2652.xml"/><Relationship Id="rId46" Type="http://schemas.openxmlformats.org/officeDocument/2006/relationships/tags" Target="../tags/tag2651.xml"/><Relationship Id="rId45" Type="http://schemas.openxmlformats.org/officeDocument/2006/relationships/tags" Target="../tags/tag2650.xml"/><Relationship Id="rId44" Type="http://schemas.openxmlformats.org/officeDocument/2006/relationships/tags" Target="../tags/tag2649.xml"/><Relationship Id="rId43" Type="http://schemas.openxmlformats.org/officeDocument/2006/relationships/tags" Target="../tags/tag2648.xml"/><Relationship Id="rId42" Type="http://schemas.openxmlformats.org/officeDocument/2006/relationships/tags" Target="../tags/tag2647.xml"/><Relationship Id="rId41" Type="http://schemas.openxmlformats.org/officeDocument/2006/relationships/tags" Target="../tags/tag2646.xml"/><Relationship Id="rId40" Type="http://schemas.openxmlformats.org/officeDocument/2006/relationships/tags" Target="../tags/tag2645.xml"/><Relationship Id="rId4" Type="http://schemas.openxmlformats.org/officeDocument/2006/relationships/tags" Target="../tags/tag2611.xml"/><Relationship Id="rId39" Type="http://schemas.openxmlformats.org/officeDocument/2006/relationships/tags" Target="../tags/tag2644.xml"/><Relationship Id="rId38" Type="http://schemas.openxmlformats.org/officeDocument/2006/relationships/tags" Target="../tags/tag2643.xml"/><Relationship Id="rId37" Type="http://schemas.openxmlformats.org/officeDocument/2006/relationships/tags" Target="../tags/tag2642.xml"/><Relationship Id="rId36" Type="http://schemas.openxmlformats.org/officeDocument/2006/relationships/tags" Target="../tags/tag2641.xml"/><Relationship Id="rId35" Type="http://schemas.openxmlformats.org/officeDocument/2006/relationships/tags" Target="../tags/tag2640.xml"/><Relationship Id="rId34" Type="http://schemas.openxmlformats.org/officeDocument/2006/relationships/tags" Target="../tags/tag2639.xml"/><Relationship Id="rId33" Type="http://schemas.openxmlformats.org/officeDocument/2006/relationships/tags" Target="../tags/tag2638.xml"/><Relationship Id="rId32" Type="http://schemas.openxmlformats.org/officeDocument/2006/relationships/tags" Target="../tags/tag2637.xml"/><Relationship Id="rId31" Type="http://schemas.openxmlformats.org/officeDocument/2006/relationships/tags" Target="../tags/tag2636.xml"/><Relationship Id="rId30" Type="http://schemas.openxmlformats.org/officeDocument/2006/relationships/tags" Target="../tags/tag2635.xml"/><Relationship Id="rId3" Type="http://schemas.openxmlformats.org/officeDocument/2006/relationships/tags" Target="../tags/tag2610.xml"/><Relationship Id="rId29" Type="http://schemas.openxmlformats.org/officeDocument/2006/relationships/tags" Target="../tags/tag2634.xml"/><Relationship Id="rId28" Type="http://schemas.openxmlformats.org/officeDocument/2006/relationships/tags" Target="../tags/tag2633.xml"/><Relationship Id="rId27" Type="http://schemas.openxmlformats.org/officeDocument/2006/relationships/tags" Target="../tags/tag2632.xml"/><Relationship Id="rId26" Type="http://schemas.openxmlformats.org/officeDocument/2006/relationships/tags" Target="../tags/tag2631.xml"/><Relationship Id="rId25" Type="http://schemas.openxmlformats.org/officeDocument/2006/relationships/tags" Target="../tags/tag2630.xml"/><Relationship Id="rId24" Type="http://schemas.openxmlformats.org/officeDocument/2006/relationships/tags" Target="../tags/tag2629.xml"/><Relationship Id="rId23" Type="http://schemas.openxmlformats.org/officeDocument/2006/relationships/tags" Target="../tags/tag2628.xml"/><Relationship Id="rId22" Type="http://schemas.openxmlformats.org/officeDocument/2006/relationships/tags" Target="../tags/tag2627.xml"/><Relationship Id="rId21" Type="http://schemas.openxmlformats.org/officeDocument/2006/relationships/tags" Target="../tags/tag2626.xml"/><Relationship Id="rId20" Type="http://schemas.openxmlformats.org/officeDocument/2006/relationships/tags" Target="../tags/tag2625.xml"/><Relationship Id="rId2" Type="http://schemas.openxmlformats.org/officeDocument/2006/relationships/tags" Target="../tags/tag2609.xml"/><Relationship Id="rId19" Type="http://schemas.openxmlformats.org/officeDocument/2006/relationships/tags" Target="../tags/tag2624.xml"/><Relationship Id="rId18" Type="http://schemas.openxmlformats.org/officeDocument/2006/relationships/image" Target="../media/image8.png"/><Relationship Id="rId17" Type="http://schemas.openxmlformats.org/officeDocument/2006/relationships/tags" Target="../tags/tag2623.xml"/><Relationship Id="rId16" Type="http://schemas.openxmlformats.org/officeDocument/2006/relationships/tags" Target="../tags/tag2622.xml"/><Relationship Id="rId15" Type="http://schemas.openxmlformats.org/officeDocument/2006/relationships/tags" Target="../tags/tag2621.xml"/><Relationship Id="rId14" Type="http://schemas.openxmlformats.org/officeDocument/2006/relationships/tags" Target="../tags/tag2620.xml"/><Relationship Id="rId13" Type="http://schemas.openxmlformats.org/officeDocument/2006/relationships/tags" Target="../tags/tag2619.xml"/><Relationship Id="rId12" Type="http://schemas.openxmlformats.org/officeDocument/2006/relationships/tags" Target="../tags/tag2618.xml"/><Relationship Id="rId11" Type="http://schemas.openxmlformats.org/officeDocument/2006/relationships/tags" Target="../tags/tag2617.xml"/><Relationship Id="rId10" Type="http://schemas.openxmlformats.org/officeDocument/2006/relationships/tags" Target="../tags/tag2616.xml"/><Relationship Id="rId1" Type="http://schemas.openxmlformats.org/officeDocument/2006/relationships/tags" Target="../tags/tag260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5.jpe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0.xml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tags" Target="../tags/tag29.xml"/><Relationship Id="rId1" Type="http://schemas.openxmlformats.org/officeDocument/2006/relationships/tags" Target="../tags/tag21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2698.xml"/><Relationship Id="rId88" Type="http://schemas.openxmlformats.org/officeDocument/2006/relationships/notesSlide" Target="../notesSlides/notesSlide40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773.xml"/><Relationship Id="rId85" Type="http://schemas.openxmlformats.org/officeDocument/2006/relationships/tags" Target="../tags/tag2772.xml"/><Relationship Id="rId84" Type="http://schemas.openxmlformats.org/officeDocument/2006/relationships/tags" Target="../tags/tag2771.xml"/><Relationship Id="rId83" Type="http://schemas.openxmlformats.org/officeDocument/2006/relationships/tags" Target="../tags/tag2770.xml"/><Relationship Id="rId82" Type="http://schemas.openxmlformats.org/officeDocument/2006/relationships/image" Target="../media/image33.png"/><Relationship Id="rId81" Type="http://schemas.openxmlformats.org/officeDocument/2006/relationships/tags" Target="../tags/tag2769.xml"/><Relationship Id="rId80" Type="http://schemas.openxmlformats.org/officeDocument/2006/relationships/tags" Target="../tags/tag2768.xml"/><Relationship Id="rId8" Type="http://schemas.openxmlformats.org/officeDocument/2006/relationships/tags" Target="../tags/tag2697.xml"/><Relationship Id="rId79" Type="http://schemas.openxmlformats.org/officeDocument/2006/relationships/tags" Target="../tags/tag2767.xml"/><Relationship Id="rId78" Type="http://schemas.openxmlformats.org/officeDocument/2006/relationships/tags" Target="../tags/tag2766.xml"/><Relationship Id="rId77" Type="http://schemas.openxmlformats.org/officeDocument/2006/relationships/tags" Target="../tags/tag2765.xml"/><Relationship Id="rId76" Type="http://schemas.openxmlformats.org/officeDocument/2006/relationships/tags" Target="../tags/tag2764.xml"/><Relationship Id="rId75" Type="http://schemas.openxmlformats.org/officeDocument/2006/relationships/tags" Target="../tags/tag2763.xml"/><Relationship Id="rId74" Type="http://schemas.openxmlformats.org/officeDocument/2006/relationships/tags" Target="../tags/tag2762.xml"/><Relationship Id="rId73" Type="http://schemas.openxmlformats.org/officeDocument/2006/relationships/tags" Target="../tags/tag2761.xml"/><Relationship Id="rId72" Type="http://schemas.openxmlformats.org/officeDocument/2006/relationships/tags" Target="../tags/tag2760.xml"/><Relationship Id="rId71" Type="http://schemas.openxmlformats.org/officeDocument/2006/relationships/tags" Target="../tags/tag2759.xml"/><Relationship Id="rId70" Type="http://schemas.openxmlformats.org/officeDocument/2006/relationships/tags" Target="../tags/tag2758.xml"/><Relationship Id="rId7" Type="http://schemas.openxmlformats.org/officeDocument/2006/relationships/tags" Target="../tags/tag2696.xml"/><Relationship Id="rId69" Type="http://schemas.openxmlformats.org/officeDocument/2006/relationships/tags" Target="../tags/tag2757.xml"/><Relationship Id="rId68" Type="http://schemas.openxmlformats.org/officeDocument/2006/relationships/tags" Target="../tags/tag2756.xml"/><Relationship Id="rId67" Type="http://schemas.openxmlformats.org/officeDocument/2006/relationships/tags" Target="../tags/tag2755.xml"/><Relationship Id="rId66" Type="http://schemas.openxmlformats.org/officeDocument/2006/relationships/tags" Target="../tags/tag2754.xml"/><Relationship Id="rId65" Type="http://schemas.openxmlformats.org/officeDocument/2006/relationships/tags" Target="../tags/tag2753.xml"/><Relationship Id="rId64" Type="http://schemas.openxmlformats.org/officeDocument/2006/relationships/tags" Target="../tags/tag2752.xml"/><Relationship Id="rId63" Type="http://schemas.openxmlformats.org/officeDocument/2006/relationships/tags" Target="../tags/tag2751.xml"/><Relationship Id="rId62" Type="http://schemas.openxmlformats.org/officeDocument/2006/relationships/tags" Target="../tags/tag2750.xml"/><Relationship Id="rId61" Type="http://schemas.openxmlformats.org/officeDocument/2006/relationships/tags" Target="../tags/tag2749.xml"/><Relationship Id="rId60" Type="http://schemas.openxmlformats.org/officeDocument/2006/relationships/tags" Target="../tags/tag2748.xml"/><Relationship Id="rId6" Type="http://schemas.openxmlformats.org/officeDocument/2006/relationships/image" Target="../media/image32.png"/><Relationship Id="rId59" Type="http://schemas.openxmlformats.org/officeDocument/2006/relationships/tags" Target="../tags/tag2747.xml"/><Relationship Id="rId58" Type="http://schemas.openxmlformats.org/officeDocument/2006/relationships/tags" Target="../tags/tag2746.xml"/><Relationship Id="rId57" Type="http://schemas.openxmlformats.org/officeDocument/2006/relationships/tags" Target="../tags/tag2745.xml"/><Relationship Id="rId56" Type="http://schemas.openxmlformats.org/officeDocument/2006/relationships/tags" Target="../tags/tag2744.xml"/><Relationship Id="rId55" Type="http://schemas.openxmlformats.org/officeDocument/2006/relationships/tags" Target="../tags/tag2743.xml"/><Relationship Id="rId54" Type="http://schemas.openxmlformats.org/officeDocument/2006/relationships/tags" Target="../tags/tag2742.xml"/><Relationship Id="rId53" Type="http://schemas.openxmlformats.org/officeDocument/2006/relationships/tags" Target="../tags/tag2741.xml"/><Relationship Id="rId52" Type="http://schemas.openxmlformats.org/officeDocument/2006/relationships/tags" Target="../tags/tag2740.xml"/><Relationship Id="rId51" Type="http://schemas.openxmlformats.org/officeDocument/2006/relationships/tags" Target="../tags/tag2739.xml"/><Relationship Id="rId50" Type="http://schemas.openxmlformats.org/officeDocument/2006/relationships/tags" Target="../tags/tag2738.xml"/><Relationship Id="rId5" Type="http://schemas.openxmlformats.org/officeDocument/2006/relationships/tags" Target="../tags/tag2695.xml"/><Relationship Id="rId49" Type="http://schemas.openxmlformats.org/officeDocument/2006/relationships/tags" Target="../tags/tag2737.xml"/><Relationship Id="rId48" Type="http://schemas.openxmlformats.org/officeDocument/2006/relationships/tags" Target="../tags/tag2736.xml"/><Relationship Id="rId47" Type="http://schemas.openxmlformats.org/officeDocument/2006/relationships/tags" Target="../tags/tag2735.xml"/><Relationship Id="rId46" Type="http://schemas.openxmlformats.org/officeDocument/2006/relationships/tags" Target="../tags/tag2734.xml"/><Relationship Id="rId45" Type="http://schemas.openxmlformats.org/officeDocument/2006/relationships/tags" Target="../tags/tag2733.xml"/><Relationship Id="rId44" Type="http://schemas.openxmlformats.org/officeDocument/2006/relationships/tags" Target="../tags/tag2732.xml"/><Relationship Id="rId43" Type="http://schemas.openxmlformats.org/officeDocument/2006/relationships/tags" Target="../tags/tag2731.xml"/><Relationship Id="rId42" Type="http://schemas.openxmlformats.org/officeDocument/2006/relationships/tags" Target="../tags/tag2730.xml"/><Relationship Id="rId41" Type="http://schemas.openxmlformats.org/officeDocument/2006/relationships/tags" Target="../tags/tag2729.xml"/><Relationship Id="rId40" Type="http://schemas.openxmlformats.org/officeDocument/2006/relationships/tags" Target="../tags/tag2728.xml"/><Relationship Id="rId4" Type="http://schemas.openxmlformats.org/officeDocument/2006/relationships/tags" Target="../tags/tag2694.xml"/><Relationship Id="rId39" Type="http://schemas.openxmlformats.org/officeDocument/2006/relationships/tags" Target="../tags/tag2727.xml"/><Relationship Id="rId38" Type="http://schemas.openxmlformats.org/officeDocument/2006/relationships/tags" Target="../tags/tag2726.xml"/><Relationship Id="rId37" Type="http://schemas.openxmlformats.org/officeDocument/2006/relationships/tags" Target="../tags/tag2725.xml"/><Relationship Id="rId36" Type="http://schemas.openxmlformats.org/officeDocument/2006/relationships/tags" Target="../tags/tag2724.xml"/><Relationship Id="rId35" Type="http://schemas.openxmlformats.org/officeDocument/2006/relationships/tags" Target="../tags/tag2723.xml"/><Relationship Id="rId34" Type="http://schemas.openxmlformats.org/officeDocument/2006/relationships/tags" Target="../tags/tag2722.xml"/><Relationship Id="rId33" Type="http://schemas.openxmlformats.org/officeDocument/2006/relationships/tags" Target="../tags/tag2721.xml"/><Relationship Id="rId32" Type="http://schemas.openxmlformats.org/officeDocument/2006/relationships/tags" Target="../tags/tag2720.xml"/><Relationship Id="rId31" Type="http://schemas.openxmlformats.org/officeDocument/2006/relationships/tags" Target="../tags/tag2719.xml"/><Relationship Id="rId30" Type="http://schemas.openxmlformats.org/officeDocument/2006/relationships/tags" Target="../tags/tag2718.xml"/><Relationship Id="rId3" Type="http://schemas.openxmlformats.org/officeDocument/2006/relationships/tags" Target="../tags/tag2693.xml"/><Relationship Id="rId29" Type="http://schemas.openxmlformats.org/officeDocument/2006/relationships/tags" Target="../tags/tag2717.xml"/><Relationship Id="rId28" Type="http://schemas.openxmlformats.org/officeDocument/2006/relationships/tags" Target="../tags/tag2716.xml"/><Relationship Id="rId27" Type="http://schemas.openxmlformats.org/officeDocument/2006/relationships/tags" Target="../tags/tag2715.xml"/><Relationship Id="rId26" Type="http://schemas.openxmlformats.org/officeDocument/2006/relationships/tags" Target="../tags/tag2714.xml"/><Relationship Id="rId25" Type="http://schemas.openxmlformats.org/officeDocument/2006/relationships/tags" Target="../tags/tag2713.xml"/><Relationship Id="rId24" Type="http://schemas.openxmlformats.org/officeDocument/2006/relationships/tags" Target="../tags/tag2712.xml"/><Relationship Id="rId23" Type="http://schemas.openxmlformats.org/officeDocument/2006/relationships/tags" Target="../tags/tag2711.xml"/><Relationship Id="rId22" Type="http://schemas.openxmlformats.org/officeDocument/2006/relationships/tags" Target="../tags/tag2710.xml"/><Relationship Id="rId21" Type="http://schemas.openxmlformats.org/officeDocument/2006/relationships/tags" Target="../tags/tag2709.xml"/><Relationship Id="rId20" Type="http://schemas.openxmlformats.org/officeDocument/2006/relationships/tags" Target="../tags/tag2708.xml"/><Relationship Id="rId2" Type="http://schemas.openxmlformats.org/officeDocument/2006/relationships/tags" Target="../tags/tag2692.xml"/><Relationship Id="rId19" Type="http://schemas.openxmlformats.org/officeDocument/2006/relationships/tags" Target="../tags/tag2707.xml"/><Relationship Id="rId18" Type="http://schemas.openxmlformats.org/officeDocument/2006/relationships/image" Target="../media/image8.png"/><Relationship Id="rId17" Type="http://schemas.openxmlformats.org/officeDocument/2006/relationships/tags" Target="../tags/tag2706.xml"/><Relationship Id="rId16" Type="http://schemas.openxmlformats.org/officeDocument/2006/relationships/tags" Target="../tags/tag2705.xml"/><Relationship Id="rId15" Type="http://schemas.openxmlformats.org/officeDocument/2006/relationships/tags" Target="../tags/tag2704.xml"/><Relationship Id="rId14" Type="http://schemas.openxmlformats.org/officeDocument/2006/relationships/tags" Target="../tags/tag2703.xml"/><Relationship Id="rId13" Type="http://schemas.openxmlformats.org/officeDocument/2006/relationships/tags" Target="../tags/tag2702.xml"/><Relationship Id="rId12" Type="http://schemas.openxmlformats.org/officeDocument/2006/relationships/tags" Target="../tags/tag2701.xml"/><Relationship Id="rId11" Type="http://schemas.openxmlformats.org/officeDocument/2006/relationships/tags" Target="../tags/tag2700.xml"/><Relationship Id="rId10" Type="http://schemas.openxmlformats.org/officeDocument/2006/relationships/tags" Target="../tags/tag2699.xml"/><Relationship Id="rId1" Type="http://schemas.openxmlformats.org/officeDocument/2006/relationships/tags" Target="../tags/tag2691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2781.xml"/><Relationship Id="rId88" Type="http://schemas.openxmlformats.org/officeDocument/2006/relationships/notesSlide" Target="../notesSlides/notesSlide41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856.xml"/><Relationship Id="rId85" Type="http://schemas.openxmlformats.org/officeDocument/2006/relationships/tags" Target="../tags/tag2855.xml"/><Relationship Id="rId84" Type="http://schemas.openxmlformats.org/officeDocument/2006/relationships/tags" Target="../tags/tag2854.xml"/><Relationship Id="rId83" Type="http://schemas.openxmlformats.org/officeDocument/2006/relationships/tags" Target="../tags/tag2853.xml"/><Relationship Id="rId82" Type="http://schemas.openxmlformats.org/officeDocument/2006/relationships/image" Target="../media/image33.png"/><Relationship Id="rId81" Type="http://schemas.openxmlformats.org/officeDocument/2006/relationships/tags" Target="../tags/tag2852.xml"/><Relationship Id="rId80" Type="http://schemas.openxmlformats.org/officeDocument/2006/relationships/tags" Target="../tags/tag2851.xml"/><Relationship Id="rId8" Type="http://schemas.openxmlformats.org/officeDocument/2006/relationships/tags" Target="../tags/tag2780.xml"/><Relationship Id="rId79" Type="http://schemas.openxmlformats.org/officeDocument/2006/relationships/tags" Target="../tags/tag2850.xml"/><Relationship Id="rId78" Type="http://schemas.openxmlformats.org/officeDocument/2006/relationships/tags" Target="../tags/tag2849.xml"/><Relationship Id="rId77" Type="http://schemas.openxmlformats.org/officeDocument/2006/relationships/tags" Target="../tags/tag2848.xml"/><Relationship Id="rId76" Type="http://schemas.openxmlformats.org/officeDocument/2006/relationships/tags" Target="../tags/tag2847.xml"/><Relationship Id="rId75" Type="http://schemas.openxmlformats.org/officeDocument/2006/relationships/tags" Target="../tags/tag2846.xml"/><Relationship Id="rId74" Type="http://schemas.openxmlformats.org/officeDocument/2006/relationships/tags" Target="../tags/tag2845.xml"/><Relationship Id="rId73" Type="http://schemas.openxmlformats.org/officeDocument/2006/relationships/tags" Target="../tags/tag2844.xml"/><Relationship Id="rId72" Type="http://schemas.openxmlformats.org/officeDocument/2006/relationships/tags" Target="../tags/tag2843.xml"/><Relationship Id="rId71" Type="http://schemas.openxmlformats.org/officeDocument/2006/relationships/tags" Target="../tags/tag2842.xml"/><Relationship Id="rId70" Type="http://schemas.openxmlformats.org/officeDocument/2006/relationships/tags" Target="../tags/tag2841.xml"/><Relationship Id="rId7" Type="http://schemas.openxmlformats.org/officeDocument/2006/relationships/tags" Target="../tags/tag2779.xml"/><Relationship Id="rId69" Type="http://schemas.openxmlformats.org/officeDocument/2006/relationships/tags" Target="../tags/tag2840.xml"/><Relationship Id="rId68" Type="http://schemas.openxmlformats.org/officeDocument/2006/relationships/tags" Target="../tags/tag2839.xml"/><Relationship Id="rId67" Type="http://schemas.openxmlformats.org/officeDocument/2006/relationships/tags" Target="../tags/tag2838.xml"/><Relationship Id="rId66" Type="http://schemas.openxmlformats.org/officeDocument/2006/relationships/tags" Target="../tags/tag2837.xml"/><Relationship Id="rId65" Type="http://schemas.openxmlformats.org/officeDocument/2006/relationships/tags" Target="../tags/tag2836.xml"/><Relationship Id="rId64" Type="http://schemas.openxmlformats.org/officeDocument/2006/relationships/tags" Target="../tags/tag2835.xml"/><Relationship Id="rId63" Type="http://schemas.openxmlformats.org/officeDocument/2006/relationships/tags" Target="../tags/tag2834.xml"/><Relationship Id="rId62" Type="http://schemas.openxmlformats.org/officeDocument/2006/relationships/tags" Target="../tags/tag2833.xml"/><Relationship Id="rId61" Type="http://schemas.openxmlformats.org/officeDocument/2006/relationships/tags" Target="../tags/tag2832.xml"/><Relationship Id="rId60" Type="http://schemas.openxmlformats.org/officeDocument/2006/relationships/tags" Target="../tags/tag2831.xml"/><Relationship Id="rId6" Type="http://schemas.openxmlformats.org/officeDocument/2006/relationships/image" Target="../media/image32.png"/><Relationship Id="rId59" Type="http://schemas.openxmlformats.org/officeDocument/2006/relationships/tags" Target="../tags/tag2830.xml"/><Relationship Id="rId58" Type="http://schemas.openxmlformats.org/officeDocument/2006/relationships/tags" Target="../tags/tag2829.xml"/><Relationship Id="rId57" Type="http://schemas.openxmlformats.org/officeDocument/2006/relationships/tags" Target="../tags/tag2828.xml"/><Relationship Id="rId56" Type="http://schemas.openxmlformats.org/officeDocument/2006/relationships/tags" Target="../tags/tag2827.xml"/><Relationship Id="rId55" Type="http://schemas.openxmlformats.org/officeDocument/2006/relationships/tags" Target="../tags/tag2826.xml"/><Relationship Id="rId54" Type="http://schemas.openxmlformats.org/officeDocument/2006/relationships/tags" Target="../tags/tag2825.xml"/><Relationship Id="rId53" Type="http://schemas.openxmlformats.org/officeDocument/2006/relationships/tags" Target="../tags/tag2824.xml"/><Relationship Id="rId52" Type="http://schemas.openxmlformats.org/officeDocument/2006/relationships/tags" Target="../tags/tag2823.xml"/><Relationship Id="rId51" Type="http://schemas.openxmlformats.org/officeDocument/2006/relationships/tags" Target="../tags/tag2822.xml"/><Relationship Id="rId50" Type="http://schemas.openxmlformats.org/officeDocument/2006/relationships/tags" Target="../tags/tag2821.xml"/><Relationship Id="rId5" Type="http://schemas.openxmlformats.org/officeDocument/2006/relationships/tags" Target="../tags/tag2778.xml"/><Relationship Id="rId49" Type="http://schemas.openxmlformats.org/officeDocument/2006/relationships/tags" Target="../tags/tag2820.xml"/><Relationship Id="rId48" Type="http://schemas.openxmlformats.org/officeDocument/2006/relationships/tags" Target="../tags/tag2819.xml"/><Relationship Id="rId47" Type="http://schemas.openxmlformats.org/officeDocument/2006/relationships/tags" Target="../tags/tag2818.xml"/><Relationship Id="rId46" Type="http://schemas.openxmlformats.org/officeDocument/2006/relationships/tags" Target="../tags/tag2817.xml"/><Relationship Id="rId45" Type="http://schemas.openxmlformats.org/officeDocument/2006/relationships/tags" Target="../tags/tag2816.xml"/><Relationship Id="rId44" Type="http://schemas.openxmlformats.org/officeDocument/2006/relationships/tags" Target="../tags/tag2815.xml"/><Relationship Id="rId43" Type="http://schemas.openxmlformats.org/officeDocument/2006/relationships/tags" Target="../tags/tag2814.xml"/><Relationship Id="rId42" Type="http://schemas.openxmlformats.org/officeDocument/2006/relationships/tags" Target="../tags/tag2813.xml"/><Relationship Id="rId41" Type="http://schemas.openxmlformats.org/officeDocument/2006/relationships/tags" Target="../tags/tag2812.xml"/><Relationship Id="rId40" Type="http://schemas.openxmlformats.org/officeDocument/2006/relationships/tags" Target="../tags/tag2811.xml"/><Relationship Id="rId4" Type="http://schemas.openxmlformats.org/officeDocument/2006/relationships/tags" Target="../tags/tag2777.xml"/><Relationship Id="rId39" Type="http://schemas.openxmlformats.org/officeDocument/2006/relationships/tags" Target="../tags/tag2810.xml"/><Relationship Id="rId38" Type="http://schemas.openxmlformats.org/officeDocument/2006/relationships/tags" Target="../tags/tag2809.xml"/><Relationship Id="rId37" Type="http://schemas.openxmlformats.org/officeDocument/2006/relationships/tags" Target="../tags/tag2808.xml"/><Relationship Id="rId36" Type="http://schemas.openxmlformats.org/officeDocument/2006/relationships/tags" Target="../tags/tag2807.xml"/><Relationship Id="rId35" Type="http://schemas.openxmlformats.org/officeDocument/2006/relationships/tags" Target="../tags/tag2806.xml"/><Relationship Id="rId34" Type="http://schemas.openxmlformats.org/officeDocument/2006/relationships/tags" Target="../tags/tag2805.xml"/><Relationship Id="rId33" Type="http://schemas.openxmlformats.org/officeDocument/2006/relationships/tags" Target="../tags/tag2804.xml"/><Relationship Id="rId32" Type="http://schemas.openxmlformats.org/officeDocument/2006/relationships/tags" Target="../tags/tag2803.xml"/><Relationship Id="rId31" Type="http://schemas.openxmlformats.org/officeDocument/2006/relationships/tags" Target="../tags/tag2802.xml"/><Relationship Id="rId30" Type="http://schemas.openxmlformats.org/officeDocument/2006/relationships/tags" Target="../tags/tag2801.xml"/><Relationship Id="rId3" Type="http://schemas.openxmlformats.org/officeDocument/2006/relationships/tags" Target="../tags/tag2776.xml"/><Relationship Id="rId29" Type="http://schemas.openxmlformats.org/officeDocument/2006/relationships/tags" Target="../tags/tag2800.xml"/><Relationship Id="rId28" Type="http://schemas.openxmlformats.org/officeDocument/2006/relationships/tags" Target="../tags/tag2799.xml"/><Relationship Id="rId27" Type="http://schemas.openxmlformats.org/officeDocument/2006/relationships/tags" Target="../tags/tag2798.xml"/><Relationship Id="rId26" Type="http://schemas.openxmlformats.org/officeDocument/2006/relationships/tags" Target="../tags/tag2797.xml"/><Relationship Id="rId25" Type="http://schemas.openxmlformats.org/officeDocument/2006/relationships/tags" Target="../tags/tag2796.xml"/><Relationship Id="rId24" Type="http://schemas.openxmlformats.org/officeDocument/2006/relationships/tags" Target="../tags/tag2795.xml"/><Relationship Id="rId23" Type="http://schemas.openxmlformats.org/officeDocument/2006/relationships/tags" Target="../tags/tag2794.xml"/><Relationship Id="rId22" Type="http://schemas.openxmlformats.org/officeDocument/2006/relationships/tags" Target="../tags/tag2793.xml"/><Relationship Id="rId21" Type="http://schemas.openxmlformats.org/officeDocument/2006/relationships/tags" Target="../tags/tag2792.xml"/><Relationship Id="rId20" Type="http://schemas.openxmlformats.org/officeDocument/2006/relationships/tags" Target="../tags/tag2791.xml"/><Relationship Id="rId2" Type="http://schemas.openxmlformats.org/officeDocument/2006/relationships/tags" Target="../tags/tag2775.xml"/><Relationship Id="rId19" Type="http://schemas.openxmlformats.org/officeDocument/2006/relationships/tags" Target="../tags/tag2790.xml"/><Relationship Id="rId18" Type="http://schemas.openxmlformats.org/officeDocument/2006/relationships/image" Target="../media/image8.png"/><Relationship Id="rId17" Type="http://schemas.openxmlformats.org/officeDocument/2006/relationships/tags" Target="../tags/tag2789.xml"/><Relationship Id="rId16" Type="http://schemas.openxmlformats.org/officeDocument/2006/relationships/tags" Target="../tags/tag2788.xml"/><Relationship Id="rId15" Type="http://schemas.openxmlformats.org/officeDocument/2006/relationships/tags" Target="../tags/tag2787.xml"/><Relationship Id="rId14" Type="http://schemas.openxmlformats.org/officeDocument/2006/relationships/tags" Target="../tags/tag2786.xml"/><Relationship Id="rId13" Type="http://schemas.openxmlformats.org/officeDocument/2006/relationships/tags" Target="../tags/tag2785.xml"/><Relationship Id="rId12" Type="http://schemas.openxmlformats.org/officeDocument/2006/relationships/tags" Target="../tags/tag2784.xml"/><Relationship Id="rId11" Type="http://schemas.openxmlformats.org/officeDocument/2006/relationships/tags" Target="../tags/tag2783.xml"/><Relationship Id="rId10" Type="http://schemas.openxmlformats.org/officeDocument/2006/relationships/tags" Target="../tags/tag2782.xml"/><Relationship Id="rId1" Type="http://schemas.openxmlformats.org/officeDocument/2006/relationships/tags" Target="../tags/tag2774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2864.xml"/><Relationship Id="rId88" Type="http://schemas.openxmlformats.org/officeDocument/2006/relationships/notesSlide" Target="../notesSlides/notesSlide42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2939.xml"/><Relationship Id="rId85" Type="http://schemas.openxmlformats.org/officeDocument/2006/relationships/tags" Target="../tags/tag2938.xml"/><Relationship Id="rId84" Type="http://schemas.openxmlformats.org/officeDocument/2006/relationships/tags" Target="../tags/tag2937.xml"/><Relationship Id="rId83" Type="http://schemas.openxmlformats.org/officeDocument/2006/relationships/tags" Target="../tags/tag2936.xml"/><Relationship Id="rId82" Type="http://schemas.openxmlformats.org/officeDocument/2006/relationships/image" Target="../media/image33.png"/><Relationship Id="rId81" Type="http://schemas.openxmlformats.org/officeDocument/2006/relationships/tags" Target="../tags/tag2935.xml"/><Relationship Id="rId80" Type="http://schemas.openxmlformats.org/officeDocument/2006/relationships/tags" Target="../tags/tag2934.xml"/><Relationship Id="rId8" Type="http://schemas.openxmlformats.org/officeDocument/2006/relationships/tags" Target="../tags/tag2863.xml"/><Relationship Id="rId79" Type="http://schemas.openxmlformats.org/officeDocument/2006/relationships/tags" Target="../tags/tag2933.xml"/><Relationship Id="rId78" Type="http://schemas.openxmlformats.org/officeDocument/2006/relationships/tags" Target="../tags/tag2932.xml"/><Relationship Id="rId77" Type="http://schemas.openxmlformats.org/officeDocument/2006/relationships/tags" Target="../tags/tag2931.xml"/><Relationship Id="rId76" Type="http://schemas.openxmlformats.org/officeDocument/2006/relationships/tags" Target="../tags/tag2930.xml"/><Relationship Id="rId75" Type="http://schemas.openxmlformats.org/officeDocument/2006/relationships/tags" Target="../tags/tag2929.xml"/><Relationship Id="rId74" Type="http://schemas.openxmlformats.org/officeDocument/2006/relationships/tags" Target="../tags/tag2928.xml"/><Relationship Id="rId73" Type="http://schemas.openxmlformats.org/officeDocument/2006/relationships/tags" Target="../tags/tag2927.xml"/><Relationship Id="rId72" Type="http://schemas.openxmlformats.org/officeDocument/2006/relationships/tags" Target="../tags/tag2926.xml"/><Relationship Id="rId71" Type="http://schemas.openxmlformats.org/officeDocument/2006/relationships/tags" Target="../tags/tag2925.xml"/><Relationship Id="rId70" Type="http://schemas.openxmlformats.org/officeDocument/2006/relationships/tags" Target="../tags/tag2924.xml"/><Relationship Id="rId7" Type="http://schemas.openxmlformats.org/officeDocument/2006/relationships/tags" Target="../tags/tag2862.xml"/><Relationship Id="rId69" Type="http://schemas.openxmlformats.org/officeDocument/2006/relationships/tags" Target="../tags/tag2923.xml"/><Relationship Id="rId68" Type="http://schemas.openxmlformats.org/officeDocument/2006/relationships/tags" Target="../tags/tag2922.xml"/><Relationship Id="rId67" Type="http://schemas.openxmlformats.org/officeDocument/2006/relationships/tags" Target="../tags/tag2921.xml"/><Relationship Id="rId66" Type="http://schemas.openxmlformats.org/officeDocument/2006/relationships/tags" Target="../tags/tag2920.xml"/><Relationship Id="rId65" Type="http://schemas.openxmlformats.org/officeDocument/2006/relationships/tags" Target="../tags/tag2919.xml"/><Relationship Id="rId64" Type="http://schemas.openxmlformats.org/officeDocument/2006/relationships/tags" Target="../tags/tag2918.xml"/><Relationship Id="rId63" Type="http://schemas.openxmlformats.org/officeDocument/2006/relationships/tags" Target="../tags/tag2917.xml"/><Relationship Id="rId62" Type="http://schemas.openxmlformats.org/officeDocument/2006/relationships/tags" Target="../tags/tag2916.xml"/><Relationship Id="rId61" Type="http://schemas.openxmlformats.org/officeDocument/2006/relationships/tags" Target="../tags/tag2915.xml"/><Relationship Id="rId60" Type="http://schemas.openxmlformats.org/officeDocument/2006/relationships/tags" Target="../tags/tag2914.xml"/><Relationship Id="rId6" Type="http://schemas.openxmlformats.org/officeDocument/2006/relationships/image" Target="../media/image32.png"/><Relationship Id="rId59" Type="http://schemas.openxmlformats.org/officeDocument/2006/relationships/tags" Target="../tags/tag2913.xml"/><Relationship Id="rId58" Type="http://schemas.openxmlformats.org/officeDocument/2006/relationships/tags" Target="../tags/tag2912.xml"/><Relationship Id="rId57" Type="http://schemas.openxmlformats.org/officeDocument/2006/relationships/tags" Target="../tags/tag2911.xml"/><Relationship Id="rId56" Type="http://schemas.openxmlformats.org/officeDocument/2006/relationships/tags" Target="../tags/tag2910.xml"/><Relationship Id="rId55" Type="http://schemas.openxmlformats.org/officeDocument/2006/relationships/tags" Target="../tags/tag2909.xml"/><Relationship Id="rId54" Type="http://schemas.openxmlformats.org/officeDocument/2006/relationships/tags" Target="../tags/tag2908.xml"/><Relationship Id="rId53" Type="http://schemas.openxmlformats.org/officeDocument/2006/relationships/tags" Target="../tags/tag2907.xml"/><Relationship Id="rId52" Type="http://schemas.openxmlformats.org/officeDocument/2006/relationships/tags" Target="../tags/tag2906.xml"/><Relationship Id="rId51" Type="http://schemas.openxmlformats.org/officeDocument/2006/relationships/tags" Target="../tags/tag2905.xml"/><Relationship Id="rId50" Type="http://schemas.openxmlformats.org/officeDocument/2006/relationships/tags" Target="../tags/tag2904.xml"/><Relationship Id="rId5" Type="http://schemas.openxmlformats.org/officeDocument/2006/relationships/tags" Target="../tags/tag2861.xml"/><Relationship Id="rId49" Type="http://schemas.openxmlformats.org/officeDocument/2006/relationships/tags" Target="../tags/tag2903.xml"/><Relationship Id="rId48" Type="http://schemas.openxmlformats.org/officeDocument/2006/relationships/tags" Target="../tags/tag2902.xml"/><Relationship Id="rId47" Type="http://schemas.openxmlformats.org/officeDocument/2006/relationships/tags" Target="../tags/tag2901.xml"/><Relationship Id="rId46" Type="http://schemas.openxmlformats.org/officeDocument/2006/relationships/tags" Target="../tags/tag2900.xml"/><Relationship Id="rId45" Type="http://schemas.openxmlformats.org/officeDocument/2006/relationships/tags" Target="../tags/tag2899.xml"/><Relationship Id="rId44" Type="http://schemas.openxmlformats.org/officeDocument/2006/relationships/tags" Target="../tags/tag2898.xml"/><Relationship Id="rId43" Type="http://schemas.openxmlformats.org/officeDocument/2006/relationships/tags" Target="../tags/tag2897.xml"/><Relationship Id="rId42" Type="http://schemas.openxmlformats.org/officeDocument/2006/relationships/tags" Target="../tags/tag2896.xml"/><Relationship Id="rId41" Type="http://schemas.openxmlformats.org/officeDocument/2006/relationships/tags" Target="../tags/tag2895.xml"/><Relationship Id="rId40" Type="http://schemas.openxmlformats.org/officeDocument/2006/relationships/tags" Target="../tags/tag2894.xml"/><Relationship Id="rId4" Type="http://schemas.openxmlformats.org/officeDocument/2006/relationships/tags" Target="../tags/tag2860.xml"/><Relationship Id="rId39" Type="http://schemas.openxmlformats.org/officeDocument/2006/relationships/tags" Target="../tags/tag2893.xml"/><Relationship Id="rId38" Type="http://schemas.openxmlformats.org/officeDocument/2006/relationships/tags" Target="../tags/tag2892.xml"/><Relationship Id="rId37" Type="http://schemas.openxmlformats.org/officeDocument/2006/relationships/tags" Target="../tags/tag2891.xml"/><Relationship Id="rId36" Type="http://schemas.openxmlformats.org/officeDocument/2006/relationships/tags" Target="../tags/tag2890.xml"/><Relationship Id="rId35" Type="http://schemas.openxmlformats.org/officeDocument/2006/relationships/tags" Target="../tags/tag2889.xml"/><Relationship Id="rId34" Type="http://schemas.openxmlformats.org/officeDocument/2006/relationships/tags" Target="../tags/tag2888.xml"/><Relationship Id="rId33" Type="http://schemas.openxmlformats.org/officeDocument/2006/relationships/tags" Target="../tags/tag2887.xml"/><Relationship Id="rId32" Type="http://schemas.openxmlformats.org/officeDocument/2006/relationships/tags" Target="../tags/tag2886.xml"/><Relationship Id="rId31" Type="http://schemas.openxmlformats.org/officeDocument/2006/relationships/tags" Target="../tags/tag2885.xml"/><Relationship Id="rId30" Type="http://schemas.openxmlformats.org/officeDocument/2006/relationships/tags" Target="../tags/tag2884.xml"/><Relationship Id="rId3" Type="http://schemas.openxmlformats.org/officeDocument/2006/relationships/tags" Target="../tags/tag2859.xml"/><Relationship Id="rId29" Type="http://schemas.openxmlformats.org/officeDocument/2006/relationships/tags" Target="../tags/tag2883.xml"/><Relationship Id="rId28" Type="http://schemas.openxmlformats.org/officeDocument/2006/relationships/tags" Target="../tags/tag2882.xml"/><Relationship Id="rId27" Type="http://schemas.openxmlformats.org/officeDocument/2006/relationships/tags" Target="../tags/tag2881.xml"/><Relationship Id="rId26" Type="http://schemas.openxmlformats.org/officeDocument/2006/relationships/tags" Target="../tags/tag2880.xml"/><Relationship Id="rId25" Type="http://schemas.openxmlformats.org/officeDocument/2006/relationships/tags" Target="../tags/tag2879.xml"/><Relationship Id="rId24" Type="http://schemas.openxmlformats.org/officeDocument/2006/relationships/tags" Target="../tags/tag2878.xml"/><Relationship Id="rId23" Type="http://schemas.openxmlformats.org/officeDocument/2006/relationships/tags" Target="../tags/tag2877.xml"/><Relationship Id="rId22" Type="http://schemas.openxmlformats.org/officeDocument/2006/relationships/tags" Target="../tags/tag2876.xml"/><Relationship Id="rId21" Type="http://schemas.openxmlformats.org/officeDocument/2006/relationships/tags" Target="../tags/tag2875.xml"/><Relationship Id="rId20" Type="http://schemas.openxmlformats.org/officeDocument/2006/relationships/tags" Target="../tags/tag2874.xml"/><Relationship Id="rId2" Type="http://schemas.openxmlformats.org/officeDocument/2006/relationships/tags" Target="../tags/tag2858.xml"/><Relationship Id="rId19" Type="http://schemas.openxmlformats.org/officeDocument/2006/relationships/tags" Target="../tags/tag2873.xml"/><Relationship Id="rId18" Type="http://schemas.openxmlformats.org/officeDocument/2006/relationships/image" Target="../media/image8.png"/><Relationship Id="rId17" Type="http://schemas.openxmlformats.org/officeDocument/2006/relationships/tags" Target="../tags/tag2872.xml"/><Relationship Id="rId16" Type="http://schemas.openxmlformats.org/officeDocument/2006/relationships/tags" Target="../tags/tag2871.xml"/><Relationship Id="rId15" Type="http://schemas.openxmlformats.org/officeDocument/2006/relationships/tags" Target="../tags/tag2870.xml"/><Relationship Id="rId14" Type="http://schemas.openxmlformats.org/officeDocument/2006/relationships/tags" Target="../tags/tag2869.xml"/><Relationship Id="rId13" Type="http://schemas.openxmlformats.org/officeDocument/2006/relationships/tags" Target="../tags/tag2868.xml"/><Relationship Id="rId12" Type="http://schemas.openxmlformats.org/officeDocument/2006/relationships/tags" Target="../tags/tag2867.xml"/><Relationship Id="rId11" Type="http://schemas.openxmlformats.org/officeDocument/2006/relationships/tags" Target="../tags/tag2866.xml"/><Relationship Id="rId10" Type="http://schemas.openxmlformats.org/officeDocument/2006/relationships/tags" Target="../tags/tag2865.xml"/><Relationship Id="rId1" Type="http://schemas.openxmlformats.org/officeDocument/2006/relationships/tags" Target="../tags/tag2857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2947.xml"/><Relationship Id="rId88" Type="http://schemas.openxmlformats.org/officeDocument/2006/relationships/notesSlide" Target="../notesSlides/notesSlide43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3022.xml"/><Relationship Id="rId85" Type="http://schemas.openxmlformats.org/officeDocument/2006/relationships/tags" Target="../tags/tag3021.xml"/><Relationship Id="rId84" Type="http://schemas.openxmlformats.org/officeDocument/2006/relationships/tags" Target="../tags/tag3020.xml"/><Relationship Id="rId83" Type="http://schemas.openxmlformats.org/officeDocument/2006/relationships/tags" Target="../tags/tag3019.xml"/><Relationship Id="rId82" Type="http://schemas.openxmlformats.org/officeDocument/2006/relationships/image" Target="../media/image33.png"/><Relationship Id="rId81" Type="http://schemas.openxmlformats.org/officeDocument/2006/relationships/tags" Target="../tags/tag3018.xml"/><Relationship Id="rId80" Type="http://schemas.openxmlformats.org/officeDocument/2006/relationships/tags" Target="../tags/tag3017.xml"/><Relationship Id="rId8" Type="http://schemas.openxmlformats.org/officeDocument/2006/relationships/tags" Target="../tags/tag2946.xml"/><Relationship Id="rId79" Type="http://schemas.openxmlformats.org/officeDocument/2006/relationships/tags" Target="../tags/tag3016.xml"/><Relationship Id="rId78" Type="http://schemas.openxmlformats.org/officeDocument/2006/relationships/tags" Target="../tags/tag3015.xml"/><Relationship Id="rId77" Type="http://schemas.openxmlformats.org/officeDocument/2006/relationships/tags" Target="../tags/tag3014.xml"/><Relationship Id="rId76" Type="http://schemas.openxmlformats.org/officeDocument/2006/relationships/tags" Target="../tags/tag3013.xml"/><Relationship Id="rId75" Type="http://schemas.openxmlformats.org/officeDocument/2006/relationships/tags" Target="../tags/tag3012.xml"/><Relationship Id="rId74" Type="http://schemas.openxmlformats.org/officeDocument/2006/relationships/tags" Target="../tags/tag3011.xml"/><Relationship Id="rId73" Type="http://schemas.openxmlformats.org/officeDocument/2006/relationships/tags" Target="../tags/tag3010.xml"/><Relationship Id="rId72" Type="http://schemas.openxmlformats.org/officeDocument/2006/relationships/tags" Target="../tags/tag3009.xml"/><Relationship Id="rId71" Type="http://schemas.openxmlformats.org/officeDocument/2006/relationships/tags" Target="../tags/tag3008.xml"/><Relationship Id="rId70" Type="http://schemas.openxmlformats.org/officeDocument/2006/relationships/tags" Target="../tags/tag3007.xml"/><Relationship Id="rId7" Type="http://schemas.openxmlformats.org/officeDocument/2006/relationships/tags" Target="../tags/tag2945.xml"/><Relationship Id="rId69" Type="http://schemas.openxmlformats.org/officeDocument/2006/relationships/tags" Target="../tags/tag3006.xml"/><Relationship Id="rId68" Type="http://schemas.openxmlformats.org/officeDocument/2006/relationships/tags" Target="../tags/tag3005.xml"/><Relationship Id="rId67" Type="http://schemas.openxmlformats.org/officeDocument/2006/relationships/tags" Target="../tags/tag3004.xml"/><Relationship Id="rId66" Type="http://schemas.openxmlformats.org/officeDocument/2006/relationships/tags" Target="../tags/tag3003.xml"/><Relationship Id="rId65" Type="http://schemas.openxmlformats.org/officeDocument/2006/relationships/tags" Target="../tags/tag3002.xml"/><Relationship Id="rId64" Type="http://schemas.openxmlformats.org/officeDocument/2006/relationships/tags" Target="../tags/tag3001.xml"/><Relationship Id="rId63" Type="http://schemas.openxmlformats.org/officeDocument/2006/relationships/tags" Target="../tags/tag3000.xml"/><Relationship Id="rId62" Type="http://schemas.openxmlformats.org/officeDocument/2006/relationships/tags" Target="../tags/tag2999.xml"/><Relationship Id="rId61" Type="http://schemas.openxmlformats.org/officeDocument/2006/relationships/tags" Target="../tags/tag2998.xml"/><Relationship Id="rId60" Type="http://schemas.openxmlformats.org/officeDocument/2006/relationships/tags" Target="../tags/tag2997.xml"/><Relationship Id="rId6" Type="http://schemas.openxmlformats.org/officeDocument/2006/relationships/image" Target="../media/image32.png"/><Relationship Id="rId59" Type="http://schemas.openxmlformats.org/officeDocument/2006/relationships/tags" Target="../tags/tag2996.xml"/><Relationship Id="rId58" Type="http://schemas.openxmlformats.org/officeDocument/2006/relationships/tags" Target="../tags/tag2995.xml"/><Relationship Id="rId57" Type="http://schemas.openxmlformats.org/officeDocument/2006/relationships/tags" Target="../tags/tag2994.xml"/><Relationship Id="rId56" Type="http://schemas.openxmlformats.org/officeDocument/2006/relationships/tags" Target="../tags/tag2993.xml"/><Relationship Id="rId55" Type="http://schemas.openxmlformats.org/officeDocument/2006/relationships/tags" Target="../tags/tag2992.xml"/><Relationship Id="rId54" Type="http://schemas.openxmlformats.org/officeDocument/2006/relationships/tags" Target="../tags/tag2991.xml"/><Relationship Id="rId53" Type="http://schemas.openxmlformats.org/officeDocument/2006/relationships/tags" Target="../tags/tag2990.xml"/><Relationship Id="rId52" Type="http://schemas.openxmlformats.org/officeDocument/2006/relationships/tags" Target="../tags/tag2989.xml"/><Relationship Id="rId51" Type="http://schemas.openxmlformats.org/officeDocument/2006/relationships/tags" Target="../tags/tag2988.xml"/><Relationship Id="rId50" Type="http://schemas.openxmlformats.org/officeDocument/2006/relationships/tags" Target="../tags/tag2987.xml"/><Relationship Id="rId5" Type="http://schemas.openxmlformats.org/officeDocument/2006/relationships/tags" Target="../tags/tag2944.xml"/><Relationship Id="rId49" Type="http://schemas.openxmlformats.org/officeDocument/2006/relationships/tags" Target="../tags/tag2986.xml"/><Relationship Id="rId48" Type="http://schemas.openxmlformats.org/officeDocument/2006/relationships/tags" Target="../tags/tag2985.xml"/><Relationship Id="rId47" Type="http://schemas.openxmlformats.org/officeDocument/2006/relationships/tags" Target="../tags/tag2984.xml"/><Relationship Id="rId46" Type="http://schemas.openxmlformats.org/officeDocument/2006/relationships/tags" Target="../tags/tag2983.xml"/><Relationship Id="rId45" Type="http://schemas.openxmlformats.org/officeDocument/2006/relationships/tags" Target="../tags/tag2982.xml"/><Relationship Id="rId44" Type="http://schemas.openxmlformats.org/officeDocument/2006/relationships/tags" Target="../tags/tag2981.xml"/><Relationship Id="rId43" Type="http://schemas.openxmlformats.org/officeDocument/2006/relationships/tags" Target="../tags/tag2980.xml"/><Relationship Id="rId42" Type="http://schemas.openxmlformats.org/officeDocument/2006/relationships/tags" Target="../tags/tag2979.xml"/><Relationship Id="rId41" Type="http://schemas.openxmlformats.org/officeDocument/2006/relationships/tags" Target="../tags/tag2978.xml"/><Relationship Id="rId40" Type="http://schemas.openxmlformats.org/officeDocument/2006/relationships/tags" Target="../tags/tag2977.xml"/><Relationship Id="rId4" Type="http://schemas.openxmlformats.org/officeDocument/2006/relationships/tags" Target="../tags/tag2943.xml"/><Relationship Id="rId39" Type="http://schemas.openxmlformats.org/officeDocument/2006/relationships/tags" Target="../tags/tag2976.xml"/><Relationship Id="rId38" Type="http://schemas.openxmlformats.org/officeDocument/2006/relationships/tags" Target="../tags/tag2975.xml"/><Relationship Id="rId37" Type="http://schemas.openxmlformats.org/officeDocument/2006/relationships/tags" Target="../tags/tag2974.xml"/><Relationship Id="rId36" Type="http://schemas.openxmlformats.org/officeDocument/2006/relationships/tags" Target="../tags/tag2973.xml"/><Relationship Id="rId35" Type="http://schemas.openxmlformats.org/officeDocument/2006/relationships/tags" Target="../tags/tag2972.xml"/><Relationship Id="rId34" Type="http://schemas.openxmlformats.org/officeDocument/2006/relationships/tags" Target="../tags/tag2971.xml"/><Relationship Id="rId33" Type="http://schemas.openxmlformats.org/officeDocument/2006/relationships/tags" Target="../tags/tag2970.xml"/><Relationship Id="rId32" Type="http://schemas.openxmlformats.org/officeDocument/2006/relationships/tags" Target="../tags/tag2969.xml"/><Relationship Id="rId31" Type="http://schemas.openxmlformats.org/officeDocument/2006/relationships/tags" Target="../tags/tag2968.xml"/><Relationship Id="rId30" Type="http://schemas.openxmlformats.org/officeDocument/2006/relationships/tags" Target="../tags/tag2967.xml"/><Relationship Id="rId3" Type="http://schemas.openxmlformats.org/officeDocument/2006/relationships/tags" Target="../tags/tag2942.xml"/><Relationship Id="rId29" Type="http://schemas.openxmlformats.org/officeDocument/2006/relationships/tags" Target="../tags/tag2966.xml"/><Relationship Id="rId28" Type="http://schemas.openxmlformats.org/officeDocument/2006/relationships/tags" Target="../tags/tag2965.xml"/><Relationship Id="rId27" Type="http://schemas.openxmlformats.org/officeDocument/2006/relationships/tags" Target="../tags/tag2964.xml"/><Relationship Id="rId26" Type="http://schemas.openxmlformats.org/officeDocument/2006/relationships/tags" Target="../tags/tag2963.xml"/><Relationship Id="rId25" Type="http://schemas.openxmlformats.org/officeDocument/2006/relationships/tags" Target="../tags/tag2962.xml"/><Relationship Id="rId24" Type="http://schemas.openxmlformats.org/officeDocument/2006/relationships/tags" Target="../tags/tag2961.xml"/><Relationship Id="rId23" Type="http://schemas.openxmlformats.org/officeDocument/2006/relationships/tags" Target="../tags/tag2960.xml"/><Relationship Id="rId22" Type="http://schemas.openxmlformats.org/officeDocument/2006/relationships/tags" Target="../tags/tag2959.xml"/><Relationship Id="rId21" Type="http://schemas.openxmlformats.org/officeDocument/2006/relationships/tags" Target="../tags/tag2958.xml"/><Relationship Id="rId20" Type="http://schemas.openxmlformats.org/officeDocument/2006/relationships/tags" Target="../tags/tag2957.xml"/><Relationship Id="rId2" Type="http://schemas.openxmlformats.org/officeDocument/2006/relationships/tags" Target="../tags/tag2941.xml"/><Relationship Id="rId19" Type="http://schemas.openxmlformats.org/officeDocument/2006/relationships/tags" Target="../tags/tag2956.xml"/><Relationship Id="rId18" Type="http://schemas.openxmlformats.org/officeDocument/2006/relationships/image" Target="../media/image8.png"/><Relationship Id="rId17" Type="http://schemas.openxmlformats.org/officeDocument/2006/relationships/tags" Target="../tags/tag2955.xml"/><Relationship Id="rId16" Type="http://schemas.openxmlformats.org/officeDocument/2006/relationships/tags" Target="../tags/tag2954.xml"/><Relationship Id="rId15" Type="http://schemas.openxmlformats.org/officeDocument/2006/relationships/tags" Target="../tags/tag2953.xml"/><Relationship Id="rId14" Type="http://schemas.openxmlformats.org/officeDocument/2006/relationships/tags" Target="../tags/tag2952.xml"/><Relationship Id="rId13" Type="http://schemas.openxmlformats.org/officeDocument/2006/relationships/tags" Target="../tags/tag2951.xml"/><Relationship Id="rId12" Type="http://schemas.openxmlformats.org/officeDocument/2006/relationships/tags" Target="../tags/tag2950.xml"/><Relationship Id="rId11" Type="http://schemas.openxmlformats.org/officeDocument/2006/relationships/tags" Target="../tags/tag2949.xml"/><Relationship Id="rId10" Type="http://schemas.openxmlformats.org/officeDocument/2006/relationships/tags" Target="../tags/tag2948.xml"/><Relationship Id="rId1" Type="http://schemas.openxmlformats.org/officeDocument/2006/relationships/tags" Target="../tags/tag2940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3030.xml"/><Relationship Id="rId88" Type="http://schemas.openxmlformats.org/officeDocument/2006/relationships/notesSlide" Target="../notesSlides/notesSlide44.xml"/><Relationship Id="rId87" Type="http://schemas.openxmlformats.org/officeDocument/2006/relationships/slideLayout" Target="../slideLayouts/slideLayout5.xml"/><Relationship Id="rId86" Type="http://schemas.openxmlformats.org/officeDocument/2006/relationships/tags" Target="../tags/tag3105.xml"/><Relationship Id="rId85" Type="http://schemas.openxmlformats.org/officeDocument/2006/relationships/tags" Target="../tags/tag3104.xml"/><Relationship Id="rId84" Type="http://schemas.openxmlformats.org/officeDocument/2006/relationships/tags" Target="../tags/tag3103.xml"/><Relationship Id="rId83" Type="http://schemas.openxmlformats.org/officeDocument/2006/relationships/tags" Target="../tags/tag3102.xml"/><Relationship Id="rId82" Type="http://schemas.openxmlformats.org/officeDocument/2006/relationships/image" Target="../media/image33.png"/><Relationship Id="rId81" Type="http://schemas.openxmlformats.org/officeDocument/2006/relationships/tags" Target="../tags/tag3101.xml"/><Relationship Id="rId80" Type="http://schemas.openxmlformats.org/officeDocument/2006/relationships/tags" Target="../tags/tag3100.xml"/><Relationship Id="rId8" Type="http://schemas.openxmlformats.org/officeDocument/2006/relationships/tags" Target="../tags/tag3029.xml"/><Relationship Id="rId79" Type="http://schemas.openxmlformats.org/officeDocument/2006/relationships/tags" Target="../tags/tag3099.xml"/><Relationship Id="rId78" Type="http://schemas.openxmlformats.org/officeDocument/2006/relationships/tags" Target="../tags/tag3098.xml"/><Relationship Id="rId77" Type="http://schemas.openxmlformats.org/officeDocument/2006/relationships/tags" Target="../tags/tag3097.xml"/><Relationship Id="rId76" Type="http://schemas.openxmlformats.org/officeDocument/2006/relationships/tags" Target="../tags/tag3096.xml"/><Relationship Id="rId75" Type="http://schemas.openxmlformats.org/officeDocument/2006/relationships/tags" Target="../tags/tag3095.xml"/><Relationship Id="rId74" Type="http://schemas.openxmlformats.org/officeDocument/2006/relationships/tags" Target="../tags/tag3094.xml"/><Relationship Id="rId73" Type="http://schemas.openxmlformats.org/officeDocument/2006/relationships/tags" Target="../tags/tag3093.xml"/><Relationship Id="rId72" Type="http://schemas.openxmlformats.org/officeDocument/2006/relationships/tags" Target="../tags/tag3092.xml"/><Relationship Id="rId71" Type="http://schemas.openxmlformats.org/officeDocument/2006/relationships/tags" Target="../tags/tag3091.xml"/><Relationship Id="rId70" Type="http://schemas.openxmlformats.org/officeDocument/2006/relationships/tags" Target="../tags/tag3090.xml"/><Relationship Id="rId7" Type="http://schemas.openxmlformats.org/officeDocument/2006/relationships/tags" Target="../tags/tag3028.xml"/><Relationship Id="rId69" Type="http://schemas.openxmlformats.org/officeDocument/2006/relationships/tags" Target="../tags/tag3089.xml"/><Relationship Id="rId68" Type="http://schemas.openxmlformats.org/officeDocument/2006/relationships/tags" Target="../tags/tag3088.xml"/><Relationship Id="rId67" Type="http://schemas.openxmlformats.org/officeDocument/2006/relationships/tags" Target="../tags/tag3087.xml"/><Relationship Id="rId66" Type="http://schemas.openxmlformats.org/officeDocument/2006/relationships/tags" Target="../tags/tag3086.xml"/><Relationship Id="rId65" Type="http://schemas.openxmlformats.org/officeDocument/2006/relationships/tags" Target="../tags/tag3085.xml"/><Relationship Id="rId64" Type="http://schemas.openxmlformats.org/officeDocument/2006/relationships/tags" Target="../tags/tag3084.xml"/><Relationship Id="rId63" Type="http://schemas.openxmlformats.org/officeDocument/2006/relationships/tags" Target="../tags/tag3083.xml"/><Relationship Id="rId62" Type="http://schemas.openxmlformats.org/officeDocument/2006/relationships/tags" Target="../tags/tag3082.xml"/><Relationship Id="rId61" Type="http://schemas.openxmlformats.org/officeDocument/2006/relationships/tags" Target="../tags/tag3081.xml"/><Relationship Id="rId60" Type="http://schemas.openxmlformats.org/officeDocument/2006/relationships/tags" Target="../tags/tag3080.xml"/><Relationship Id="rId6" Type="http://schemas.openxmlformats.org/officeDocument/2006/relationships/image" Target="../media/image32.png"/><Relationship Id="rId59" Type="http://schemas.openxmlformats.org/officeDocument/2006/relationships/tags" Target="../tags/tag3079.xml"/><Relationship Id="rId58" Type="http://schemas.openxmlformats.org/officeDocument/2006/relationships/tags" Target="../tags/tag3078.xml"/><Relationship Id="rId57" Type="http://schemas.openxmlformats.org/officeDocument/2006/relationships/tags" Target="../tags/tag3077.xml"/><Relationship Id="rId56" Type="http://schemas.openxmlformats.org/officeDocument/2006/relationships/tags" Target="../tags/tag3076.xml"/><Relationship Id="rId55" Type="http://schemas.openxmlformats.org/officeDocument/2006/relationships/tags" Target="../tags/tag3075.xml"/><Relationship Id="rId54" Type="http://schemas.openxmlformats.org/officeDocument/2006/relationships/tags" Target="../tags/tag3074.xml"/><Relationship Id="rId53" Type="http://schemas.openxmlformats.org/officeDocument/2006/relationships/tags" Target="../tags/tag3073.xml"/><Relationship Id="rId52" Type="http://schemas.openxmlformats.org/officeDocument/2006/relationships/tags" Target="../tags/tag3072.xml"/><Relationship Id="rId51" Type="http://schemas.openxmlformats.org/officeDocument/2006/relationships/tags" Target="../tags/tag3071.xml"/><Relationship Id="rId50" Type="http://schemas.openxmlformats.org/officeDocument/2006/relationships/tags" Target="../tags/tag3070.xml"/><Relationship Id="rId5" Type="http://schemas.openxmlformats.org/officeDocument/2006/relationships/tags" Target="../tags/tag3027.xml"/><Relationship Id="rId49" Type="http://schemas.openxmlformats.org/officeDocument/2006/relationships/tags" Target="../tags/tag3069.xml"/><Relationship Id="rId48" Type="http://schemas.openxmlformats.org/officeDocument/2006/relationships/tags" Target="../tags/tag3068.xml"/><Relationship Id="rId47" Type="http://schemas.openxmlformats.org/officeDocument/2006/relationships/tags" Target="../tags/tag3067.xml"/><Relationship Id="rId46" Type="http://schemas.openxmlformats.org/officeDocument/2006/relationships/tags" Target="../tags/tag3066.xml"/><Relationship Id="rId45" Type="http://schemas.openxmlformats.org/officeDocument/2006/relationships/tags" Target="../tags/tag3065.xml"/><Relationship Id="rId44" Type="http://schemas.openxmlformats.org/officeDocument/2006/relationships/tags" Target="../tags/tag3064.xml"/><Relationship Id="rId43" Type="http://schemas.openxmlformats.org/officeDocument/2006/relationships/tags" Target="../tags/tag3063.xml"/><Relationship Id="rId42" Type="http://schemas.openxmlformats.org/officeDocument/2006/relationships/tags" Target="../tags/tag3062.xml"/><Relationship Id="rId41" Type="http://schemas.openxmlformats.org/officeDocument/2006/relationships/tags" Target="../tags/tag3061.xml"/><Relationship Id="rId40" Type="http://schemas.openxmlformats.org/officeDocument/2006/relationships/tags" Target="../tags/tag3060.xml"/><Relationship Id="rId4" Type="http://schemas.openxmlformats.org/officeDocument/2006/relationships/tags" Target="../tags/tag3026.xml"/><Relationship Id="rId39" Type="http://schemas.openxmlformats.org/officeDocument/2006/relationships/tags" Target="../tags/tag3059.xml"/><Relationship Id="rId38" Type="http://schemas.openxmlformats.org/officeDocument/2006/relationships/tags" Target="../tags/tag3058.xml"/><Relationship Id="rId37" Type="http://schemas.openxmlformats.org/officeDocument/2006/relationships/tags" Target="../tags/tag3057.xml"/><Relationship Id="rId36" Type="http://schemas.openxmlformats.org/officeDocument/2006/relationships/tags" Target="../tags/tag3056.xml"/><Relationship Id="rId35" Type="http://schemas.openxmlformats.org/officeDocument/2006/relationships/tags" Target="../tags/tag3055.xml"/><Relationship Id="rId34" Type="http://schemas.openxmlformats.org/officeDocument/2006/relationships/tags" Target="../tags/tag3054.xml"/><Relationship Id="rId33" Type="http://schemas.openxmlformats.org/officeDocument/2006/relationships/tags" Target="../tags/tag3053.xml"/><Relationship Id="rId32" Type="http://schemas.openxmlformats.org/officeDocument/2006/relationships/tags" Target="../tags/tag3052.xml"/><Relationship Id="rId31" Type="http://schemas.openxmlformats.org/officeDocument/2006/relationships/tags" Target="../tags/tag3051.xml"/><Relationship Id="rId30" Type="http://schemas.openxmlformats.org/officeDocument/2006/relationships/tags" Target="../tags/tag3050.xml"/><Relationship Id="rId3" Type="http://schemas.openxmlformats.org/officeDocument/2006/relationships/tags" Target="../tags/tag3025.xml"/><Relationship Id="rId29" Type="http://schemas.openxmlformats.org/officeDocument/2006/relationships/tags" Target="../tags/tag3049.xml"/><Relationship Id="rId28" Type="http://schemas.openxmlformats.org/officeDocument/2006/relationships/tags" Target="../tags/tag3048.xml"/><Relationship Id="rId27" Type="http://schemas.openxmlformats.org/officeDocument/2006/relationships/tags" Target="../tags/tag3047.xml"/><Relationship Id="rId26" Type="http://schemas.openxmlformats.org/officeDocument/2006/relationships/tags" Target="../tags/tag3046.xml"/><Relationship Id="rId25" Type="http://schemas.openxmlformats.org/officeDocument/2006/relationships/tags" Target="../tags/tag3045.xml"/><Relationship Id="rId24" Type="http://schemas.openxmlformats.org/officeDocument/2006/relationships/tags" Target="../tags/tag3044.xml"/><Relationship Id="rId23" Type="http://schemas.openxmlformats.org/officeDocument/2006/relationships/tags" Target="../tags/tag3043.xml"/><Relationship Id="rId22" Type="http://schemas.openxmlformats.org/officeDocument/2006/relationships/tags" Target="../tags/tag3042.xml"/><Relationship Id="rId21" Type="http://schemas.openxmlformats.org/officeDocument/2006/relationships/tags" Target="../tags/tag3041.xml"/><Relationship Id="rId20" Type="http://schemas.openxmlformats.org/officeDocument/2006/relationships/tags" Target="../tags/tag3040.xml"/><Relationship Id="rId2" Type="http://schemas.openxmlformats.org/officeDocument/2006/relationships/tags" Target="../tags/tag3024.xml"/><Relationship Id="rId19" Type="http://schemas.openxmlformats.org/officeDocument/2006/relationships/tags" Target="../tags/tag3039.xml"/><Relationship Id="rId18" Type="http://schemas.openxmlformats.org/officeDocument/2006/relationships/image" Target="../media/image8.png"/><Relationship Id="rId17" Type="http://schemas.openxmlformats.org/officeDocument/2006/relationships/tags" Target="../tags/tag3038.xml"/><Relationship Id="rId16" Type="http://schemas.openxmlformats.org/officeDocument/2006/relationships/tags" Target="../tags/tag3037.xml"/><Relationship Id="rId15" Type="http://schemas.openxmlformats.org/officeDocument/2006/relationships/tags" Target="../tags/tag3036.xml"/><Relationship Id="rId14" Type="http://schemas.openxmlformats.org/officeDocument/2006/relationships/tags" Target="../tags/tag3035.xml"/><Relationship Id="rId13" Type="http://schemas.openxmlformats.org/officeDocument/2006/relationships/tags" Target="../tags/tag3034.xml"/><Relationship Id="rId12" Type="http://schemas.openxmlformats.org/officeDocument/2006/relationships/tags" Target="../tags/tag3033.xml"/><Relationship Id="rId11" Type="http://schemas.openxmlformats.org/officeDocument/2006/relationships/tags" Target="../tags/tag3032.xml"/><Relationship Id="rId10" Type="http://schemas.openxmlformats.org/officeDocument/2006/relationships/tags" Target="../tags/tag3031.xml"/><Relationship Id="rId1" Type="http://schemas.openxmlformats.org/officeDocument/2006/relationships/tags" Target="../tags/tag3023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3112.xml"/><Relationship Id="rId8" Type="http://schemas.openxmlformats.org/officeDocument/2006/relationships/tags" Target="../tags/tag3111.xml"/><Relationship Id="rId7" Type="http://schemas.openxmlformats.org/officeDocument/2006/relationships/image" Target="../media/image3.png"/><Relationship Id="rId6" Type="http://schemas.openxmlformats.org/officeDocument/2006/relationships/tags" Target="../tags/tag3110.xml"/><Relationship Id="rId5" Type="http://schemas.openxmlformats.org/officeDocument/2006/relationships/tags" Target="../tags/tag3109.xml"/><Relationship Id="rId4" Type="http://schemas.openxmlformats.org/officeDocument/2006/relationships/tags" Target="../tags/tag3108.xml"/><Relationship Id="rId3" Type="http://schemas.openxmlformats.org/officeDocument/2006/relationships/tags" Target="../tags/tag3107.xml"/><Relationship Id="rId2" Type="http://schemas.openxmlformats.org/officeDocument/2006/relationships/tags" Target="../tags/tag3106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118.xml"/><Relationship Id="rId14" Type="http://schemas.openxmlformats.org/officeDocument/2006/relationships/tags" Target="../tags/tag3117.xml"/><Relationship Id="rId13" Type="http://schemas.openxmlformats.org/officeDocument/2006/relationships/tags" Target="../tags/tag3116.xml"/><Relationship Id="rId12" Type="http://schemas.openxmlformats.org/officeDocument/2006/relationships/tags" Target="../tags/tag3115.xml"/><Relationship Id="rId11" Type="http://schemas.openxmlformats.org/officeDocument/2006/relationships/tags" Target="../tags/tag3114.xml"/><Relationship Id="rId10" Type="http://schemas.openxmlformats.org/officeDocument/2006/relationships/tags" Target="../tags/tag3113.xml"/><Relationship Id="rId1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3126.xml"/><Relationship Id="rId8" Type="http://schemas.openxmlformats.org/officeDocument/2006/relationships/tags" Target="../tags/tag3125.xml"/><Relationship Id="rId7" Type="http://schemas.openxmlformats.org/officeDocument/2006/relationships/tags" Target="../tags/tag3124.xml"/><Relationship Id="rId6" Type="http://schemas.openxmlformats.org/officeDocument/2006/relationships/tags" Target="../tags/tag3123.xml"/><Relationship Id="rId5" Type="http://schemas.openxmlformats.org/officeDocument/2006/relationships/tags" Target="../tags/tag3122.xml"/><Relationship Id="rId44" Type="http://schemas.openxmlformats.org/officeDocument/2006/relationships/slideLayout" Target="../slideLayouts/slideLayout2.xml"/><Relationship Id="rId43" Type="http://schemas.openxmlformats.org/officeDocument/2006/relationships/tags" Target="../tags/tag3156.xml"/><Relationship Id="rId42" Type="http://schemas.openxmlformats.org/officeDocument/2006/relationships/tags" Target="../tags/tag3155.xml"/><Relationship Id="rId41" Type="http://schemas.openxmlformats.org/officeDocument/2006/relationships/tags" Target="../tags/tag3154.xml"/><Relationship Id="rId40" Type="http://schemas.openxmlformats.org/officeDocument/2006/relationships/image" Target="../media/image38.png"/><Relationship Id="rId4" Type="http://schemas.openxmlformats.org/officeDocument/2006/relationships/tags" Target="../tags/tag3121.xml"/><Relationship Id="rId39" Type="http://schemas.openxmlformats.org/officeDocument/2006/relationships/image" Target="../media/image37.png"/><Relationship Id="rId38" Type="http://schemas.openxmlformats.org/officeDocument/2006/relationships/tags" Target="../tags/tag3153.xml"/><Relationship Id="rId37" Type="http://schemas.openxmlformats.org/officeDocument/2006/relationships/tags" Target="../tags/tag3152.xml"/><Relationship Id="rId36" Type="http://schemas.openxmlformats.org/officeDocument/2006/relationships/image" Target="../media/image36.png"/><Relationship Id="rId35" Type="http://schemas.openxmlformats.org/officeDocument/2006/relationships/tags" Target="../tags/tag3151.xml"/><Relationship Id="rId34" Type="http://schemas.openxmlformats.org/officeDocument/2006/relationships/image" Target="../media/image35.png"/><Relationship Id="rId33" Type="http://schemas.openxmlformats.org/officeDocument/2006/relationships/tags" Target="../tags/tag3150.xml"/><Relationship Id="rId32" Type="http://schemas.openxmlformats.org/officeDocument/2006/relationships/tags" Target="../tags/tag3149.xml"/><Relationship Id="rId31" Type="http://schemas.openxmlformats.org/officeDocument/2006/relationships/tags" Target="../tags/tag3148.xml"/><Relationship Id="rId30" Type="http://schemas.openxmlformats.org/officeDocument/2006/relationships/tags" Target="../tags/tag3147.xml"/><Relationship Id="rId3" Type="http://schemas.openxmlformats.org/officeDocument/2006/relationships/tags" Target="../tags/tag3120.xml"/><Relationship Id="rId29" Type="http://schemas.openxmlformats.org/officeDocument/2006/relationships/tags" Target="../tags/tag3146.xml"/><Relationship Id="rId28" Type="http://schemas.openxmlformats.org/officeDocument/2006/relationships/tags" Target="../tags/tag3145.xml"/><Relationship Id="rId27" Type="http://schemas.openxmlformats.org/officeDocument/2006/relationships/tags" Target="../tags/tag3144.xml"/><Relationship Id="rId26" Type="http://schemas.openxmlformats.org/officeDocument/2006/relationships/tags" Target="../tags/tag3143.xml"/><Relationship Id="rId25" Type="http://schemas.openxmlformats.org/officeDocument/2006/relationships/tags" Target="../tags/tag3142.xml"/><Relationship Id="rId24" Type="http://schemas.openxmlformats.org/officeDocument/2006/relationships/tags" Target="../tags/tag3141.xml"/><Relationship Id="rId23" Type="http://schemas.openxmlformats.org/officeDocument/2006/relationships/tags" Target="../tags/tag3140.xml"/><Relationship Id="rId22" Type="http://schemas.openxmlformats.org/officeDocument/2006/relationships/tags" Target="../tags/tag3139.xml"/><Relationship Id="rId21" Type="http://schemas.openxmlformats.org/officeDocument/2006/relationships/tags" Target="../tags/tag3138.xml"/><Relationship Id="rId20" Type="http://schemas.openxmlformats.org/officeDocument/2006/relationships/tags" Target="../tags/tag3137.xml"/><Relationship Id="rId2" Type="http://schemas.openxmlformats.org/officeDocument/2006/relationships/image" Target="../media/image34.png"/><Relationship Id="rId19" Type="http://schemas.openxmlformats.org/officeDocument/2006/relationships/tags" Target="../tags/tag3136.xml"/><Relationship Id="rId18" Type="http://schemas.openxmlformats.org/officeDocument/2006/relationships/tags" Target="../tags/tag3135.xml"/><Relationship Id="rId17" Type="http://schemas.openxmlformats.org/officeDocument/2006/relationships/tags" Target="../tags/tag3134.xml"/><Relationship Id="rId16" Type="http://schemas.openxmlformats.org/officeDocument/2006/relationships/tags" Target="../tags/tag3133.xml"/><Relationship Id="rId15" Type="http://schemas.openxmlformats.org/officeDocument/2006/relationships/tags" Target="../tags/tag3132.xml"/><Relationship Id="rId14" Type="http://schemas.openxmlformats.org/officeDocument/2006/relationships/tags" Target="../tags/tag3131.xml"/><Relationship Id="rId13" Type="http://schemas.openxmlformats.org/officeDocument/2006/relationships/tags" Target="../tags/tag3130.xml"/><Relationship Id="rId12" Type="http://schemas.openxmlformats.org/officeDocument/2006/relationships/tags" Target="../tags/tag3129.xml"/><Relationship Id="rId11" Type="http://schemas.openxmlformats.org/officeDocument/2006/relationships/tags" Target="../tags/tag3128.xml"/><Relationship Id="rId10" Type="http://schemas.openxmlformats.org/officeDocument/2006/relationships/tags" Target="../tags/tag3127.xml"/><Relationship Id="rId1" Type="http://schemas.openxmlformats.org/officeDocument/2006/relationships/tags" Target="../tags/tag3119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tags" Target="../tags/tag3163.xml"/><Relationship Id="rId7" Type="http://schemas.openxmlformats.org/officeDocument/2006/relationships/tags" Target="../tags/tag3162.xml"/><Relationship Id="rId6" Type="http://schemas.openxmlformats.org/officeDocument/2006/relationships/tags" Target="../tags/tag3161.xml"/><Relationship Id="rId5" Type="http://schemas.openxmlformats.org/officeDocument/2006/relationships/tags" Target="../tags/tag3160.xml"/><Relationship Id="rId4" Type="http://schemas.openxmlformats.org/officeDocument/2006/relationships/tags" Target="../tags/tag3159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3186.xml"/><Relationship Id="rId33" Type="http://schemas.openxmlformats.org/officeDocument/2006/relationships/tags" Target="../tags/tag3185.xml"/><Relationship Id="rId32" Type="http://schemas.openxmlformats.org/officeDocument/2006/relationships/tags" Target="../tags/tag3184.xml"/><Relationship Id="rId31" Type="http://schemas.openxmlformats.org/officeDocument/2006/relationships/tags" Target="../tags/tag3183.xml"/><Relationship Id="rId30" Type="http://schemas.openxmlformats.org/officeDocument/2006/relationships/tags" Target="../tags/tag3182.xml"/><Relationship Id="rId3" Type="http://schemas.openxmlformats.org/officeDocument/2006/relationships/tags" Target="../tags/tag3158.xml"/><Relationship Id="rId29" Type="http://schemas.openxmlformats.org/officeDocument/2006/relationships/tags" Target="../tags/tag3181.xml"/><Relationship Id="rId28" Type="http://schemas.openxmlformats.org/officeDocument/2006/relationships/tags" Target="../tags/tag3180.xml"/><Relationship Id="rId27" Type="http://schemas.openxmlformats.org/officeDocument/2006/relationships/tags" Target="../tags/tag3179.xml"/><Relationship Id="rId26" Type="http://schemas.openxmlformats.org/officeDocument/2006/relationships/tags" Target="../tags/tag3178.xml"/><Relationship Id="rId25" Type="http://schemas.openxmlformats.org/officeDocument/2006/relationships/image" Target="../media/image42.png"/><Relationship Id="rId24" Type="http://schemas.openxmlformats.org/officeDocument/2006/relationships/tags" Target="../tags/tag3177.xml"/><Relationship Id="rId23" Type="http://schemas.openxmlformats.org/officeDocument/2006/relationships/tags" Target="../tags/tag3176.xml"/><Relationship Id="rId22" Type="http://schemas.openxmlformats.org/officeDocument/2006/relationships/tags" Target="../tags/tag3175.xml"/><Relationship Id="rId21" Type="http://schemas.openxmlformats.org/officeDocument/2006/relationships/image" Target="../media/image41.png"/><Relationship Id="rId20" Type="http://schemas.openxmlformats.org/officeDocument/2006/relationships/tags" Target="../tags/tag3174.xml"/><Relationship Id="rId2" Type="http://schemas.openxmlformats.org/officeDocument/2006/relationships/image" Target="../media/image39.png"/><Relationship Id="rId19" Type="http://schemas.openxmlformats.org/officeDocument/2006/relationships/tags" Target="../tags/tag3173.xml"/><Relationship Id="rId18" Type="http://schemas.openxmlformats.org/officeDocument/2006/relationships/tags" Target="../tags/tag3172.xml"/><Relationship Id="rId17" Type="http://schemas.openxmlformats.org/officeDocument/2006/relationships/tags" Target="../tags/tag3171.xml"/><Relationship Id="rId16" Type="http://schemas.openxmlformats.org/officeDocument/2006/relationships/tags" Target="../tags/tag3170.xml"/><Relationship Id="rId15" Type="http://schemas.openxmlformats.org/officeDocument/2006/relationships/tags" Target="../tags/tag3169.xml"/><Relationship Id="rId14" Type="http://schemas.openxmlformats.org/officeDocument/2006/relationships/tags" Target="../tags/tag3168.xml"/><Relationship Id="rId13" Type="http://schemas.openxmlformats.org/officeDocument/2006/relationships/tags" Target="../tags/tag3167.xml"/><Relationship Id="rId12" Type="http://schemas.openxmlformats.org/officeDocument/2006/relationships/tags" Target="../tags/tag3166.xml"/><Relationship Id="rId11" Type="http://schemas.openxmlformats.org/officeDocument/2006/relationships/tags" Target="../tags/tag3165.xml"/><Relationship Id="rId10" Type="http://schemas.openxmlformats.org/officeDocument/2006/relationships/tags" Target="../tags/tag3164.xml"/><Relationship Id="rId1" Type="http://schemas.openxmlformats.org/officeDocument/2006/relationships/tags" Target="../tags/tag3157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3194.xml"/><Relationship Id="rId8" Type="http://schemas.openxmlformats.org/officeDocument/2006/relationships/tags" Target="../tags/tag3193.xml"/><Relationship Id="rId7" Type="http://schemas.openxmlformats.org/officeDocument/2006/relationships/tags" Target="../tags/tag3192.xml"/><Relationship Id="rId6" Type="http://schemas.openxmlformats.org/officeDocument/2006/relationships/tags" Target="../tags/tag3191.xml"/><Relationship Id="rId58" Type="http://schemas.openxmlformats.org/officeDocument/2006/relationships/slideLayout" Target="../slideLayouts/slideLayout2.xml"/><Relationship Id="rId57" Type="http://schemas.openxmlformats.org/officeDocument/2006/relationships/tags" Target="../tags/tag3238.xml"/><Relationship Id="rId56" Type="http://schemas.openxmlformats.org/officeDocument/2006/relationships/tags" Target="../tags/tag3237.xml"/><Relationship Id="rId55" Type="http://schemas.openxmlformats.org/officeDocument/2006/relationships/tags" Target="../tags/tag3236.xml"/><Relationship Id="rId54" Type="http://schemas.openxmlformats.org/officeDocument/2006/relationships/tags" Target="../tags/tag3235.xml"/><Relationship Id="rId53" Type="http://schemas.openxmlformats.org/officeDocument/2006/relationships/image" Target="../media/image38.png"/><Relationship Id="rId52" Type="http://schemas.openxmlformats.org/officeDocument/2006/relationships/tags" Target="../tags/tag3234.xml"/><Relationship Id="rId51" Type="http://schemas.openxmlformats.org/officeDocument/2006/relationships/tags" Target="../tags/tag3233.xml"/><Relationship Id="rId50" Type="http://schemas.openxmlformats.org/officeDocument/2006/relationships/tags" Target="../tags/tag3232.xml"/><Relationship Id="rId5" Type="http://schemas.openxmlformats.org/officeDocument/2006/relationships/tags" Target="../tags/tag3190.xml"/><Relationship Id="rId49" Type="http://schemas.openxmlformats.org/officeDocument/2006/relationships/tags" Target="../tags/tag3231.xml"/><Relationship Id="rId48" Type="http://schemas.openxmlformats.org/officeDocument/2006/relationships/tags" Target="../tags/tag3230.xml"/><Relationship Id="rId47" Type="http://schemas.openxmlformats.org/officeDocument/2006/relationships/tags" Target="../tags/tag3229.xml"/><Relationship Id="rId46" Type="http://schemas.openxmlformats.org/officeDocument/2006/relationships/tags" Target="../tags/tag3228.xml"/><Relationship Id="rId45" Type="http://schemas.openxmlformats.org/officeDocument/2006/relationships/tags" Target="../tags/tag3227.xml"/><Relationship Id="rId44" Type="http://schemas.openxmlformats.org/officeDocument/2006/relationships/tags" Target="../tags/tag3226.xml"/><Relationship Id="rId43" Type="http://schemas.openxmlformats.org/officeDocument/2006/relationships/tags" Target="../tags/tag3225.xml"/><Relationship Id="rId42" Type="http://schemas.openxmlformats.org/officeDocument/2006/relationships/image" Target="../media/image37.png"/><Relationship Id="rId41" Type="http://schemas.openxmlformats.org/officeDocument/2006/relationships/tags" Target="../tags/tag3224.xml"/><Relationship Id="rId40" Type="http://schemas.openxmlformats.org/officeDocument/2006/relationships/tags" Target="../tags/tag3223.xml"/><Relationship Id="rId4" Type="http://schemas.openxmlformats.org/officeDocument/2006/relationships/tags" Target="../tags/tag3189.xml"/><Relationship Id="rId39" Type="http://schemas.openxmlformats.org/officeDocument/2006/relationships/image" Target="../media/image36.png"/><Relationship Id="rId38" Type="http://schemas.openxmlformats.org/officeDocument/2006/relationships/tags" Target="../tags/tag3222.xml"/><Relationship Id="rId37" Type="http://schemas.openxmlformats.org/officeDocument/2006/relationships/image" Target="../media/image35.png"/><Relationship Id="rId36" Type="http://schemas.openxmlformats.org/officeDocument/2006/relationships/tags" Target="../tags/tag3221.xml"/><Relationship Id="rId35" Type="http://schemas.openxmlformats.org/officeDocument/2006/relationships/tags" Target="../tags/tag3220.xml"/><Relationship Id="rId34" Type="http://schemas.openxmlformats.org/officeDocument/2006/relationships/tags" Target="../tags/tag3219.xml"/><Relationship Id="rId33" Type="http://schemas.openxmlformats.org/officeDocument/2006/relationships/tags" Target="../tags/tag3218.xml"/><Relationship Id="rId32" Type="http://schemas.openxmlformats.org/officeDocument/2006/relationships/tags" Target="../tags/tag3217.xml"/><Relationship Id="rId31" Type="http://schemas.openxmlformats.org/officeDocument/2006/relationships/tags" Target="../tags/tag3216.xml"/><Relationship Id="rId30" Type="http://schemas.openxmlformats.org/officeDocument/2006/relationships/tags" Target="../tags/tag3215.xml"/><Relationship Id="rId3" Type="http://schemas.openxmlformats.org/officeDocument/2006/relationships/tags" Target="../tags/tag3188.xml"/><Relationship Id="rId29" Type="http://schemas.openxmlformats.org/officeDocument/2006/relationships/tags" Target="../tags/tag3214.xml"/><Relationship Id="rId28" Type="http://schemas.openxmlformats.org/officeDocument/2006/relationships/tags" Target="../tags/tag3213.xml"/><Relationship Id="rId27" Type="http://schemas.openxmlformats.org/officeDocument/2006/relationships/tags" Target="../tags/tag3212.xml"/><Relationship Id="rId26" Type="http://schemas.openxmlformats.org/officeDocument/2006/relationships/tags" Target="../tags/tag3211.xml"/><Relationship Id="rId25" Type="http://schemas.openxmlformats.org/officeDocument/2006/relationships/tags" Target="../tags/tag3210.xml"/><Relationship Id="rId24" Type="http://schemas.openxmlformats.org/officeDocument/2006/relationships/tags" Target="../tags/tag3209.xml"/><Relationship Id="rId23" Type="http://schemas.openxmlformats.org/officeDocument/2006/relationships/tags" Target="../tags/tag3208.xml"/><Relationship Id="rId22" Type="http://schemas.openxmlformats.org/officeDocument/2006/relationships/tags" Target="../tags/tag3207.xml"/><Relationship Id="rId21" Type="http://schemas.openxmlformats.org/officeDocument/2006/relationships/tags" Target="../tags/tag3206.xml"/><Relationship Id="rId20" Type="http://schemas.openxmlformats.org/officeDocument/2006/relationships/tags" Target="../tags/tag3205.xml"/><Relationship Id="rId2" Type="http://schemas.openxmlformats.org/officeDocument/2006/relationships/image" Target="../media/image34.png"/><Relationship Id="rId19" Type="http://schemas.openxmlformats.org/officeDocument/2006/relationships/tags" Target="../tags/tag3204.xml"/><Relationship Id="rId18" Type="http://schemas.openxmlformats.org/officeDocument/2006/relationships/tags" Target="../tags/tag3203.xml"/><Relationship Id="rId17" Type="http://schemas.openxmlformats.org/officeDocument/2006/relationships/tags" Target="../tags/tag3202.xml"/><Relationship Id="rId16" Type="http://schemas.openxmlformats.org/officeDocument/2006/relationships/tags" Target="../tags/tag3201.xml"/><Relationship Id="rId15" Type="http://schemas.openxmlformats.org/officeDocument/2006/relationships/tags" Target="../tags/tag3200.xml"/><Relationship Id="rId14" Type="http://schemas.openxmlformats.org/officeDocument/2006/relationships/tags" Target="../tags/tag3199.xml"/><Relationship Id="rId13" Type="http://schemas.openxmlformats.org/officeDocument/2006/relationships/tags" Target="../tags/tag3198.xml"/><Relationship Id="rId12" Type="http://schemas.openxmlformats.org/officeDocument/2006/relationships/tags" Target="../tags/tag3197.xml"/><Relationship Id="rId11" Type="http://schemas.openxmlformats.org/officeDocument/2006/relationships/tags" Target="../tags/tag3196.xml"/><Relationship Id="rId10" Type="http://schemas.openxmlformats.org/officeDocument/2006/relationships/tags" Target="../tags/tag3195.xml"/><Relationship Id="rId1" Type="http://schemas.openxmlformats.org/officeDocument/2006/relationships/tags" Target="../tags/tag3187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3245.xml"/><Relationship Id="rId8" Type="http://schemas.openxmlformats.org/officeDocument/2006/relationships/tags" Target="../tags/tag3244.xml"/><Relationship Id="rId7" Type="http://schemas.openxmlformats.org/officeDocument/2006/relationships/tags" Target="../tags/tag3243.xml"/><Relationship Id="rId6" Type="http://schemas.openxmlformats.org/officeDocument/2006/relationships/tags" Target="../tags/tag3242.xml"/><Relationship Id="rId5" Type="http://schemas.openxmlformats.org/officeDocument/2006/relationships/tags" Target="../tags/tag3241.xml"/><Relationship Id="rId4" Type="http://schemas.openxmlformats.org/officeDocument/2006/relationships/image" Target="../media/image39.png"/><Relationship Id="rId38" Type="http://schemas.openxmlformats.org/officeDocument/2006/relationships/slideLayout" Target="../slideLayouts/slideLayout2.xml"/><Relationship Id="rId37" Type="http://schemas.openxmlformats.org/officeDocument/2006/relationships/tags" Target="../tags/tag3270.xml"/><Relationship Id="rId36" Type="http://schemas.openxmlformats.org/officeDocument/2006/relationships/tags" Target="../tags/tag3269.xml"/><Relationship Id="rId35" Type="http://schemas.openxmlformats.org/officeDocument/2006/relationships/tags" Target="../tags/tag3268.xml"/><Relationship Id="rId34" Type="http://schemas.openxmlformats.org/officeDocument/2006/relationships/tags" Target="../tags/tag3267.xml"/><Relationship Id="rId33" Type="http://schemas.openxmlformats.org/officeDocument/2006/relationships/tags" Target="../tags/tag3266.xml"/><Relationship Id="rId32" Type="http://schemas.openxmlformats.org/officeDocument/2006/relationships/tags" Target="../tags/tag3265.xml"/><Relationship Id="rId31" Type="http://schemas.openxmlformats.org/officeDocument/2006/relationships/tags" Target="../tags/tag3264.xml"/><Relationship Id="rId30" Type="http://schemas.openxmlformats.org/officeDocument/2006/relationships/tags" Target="../tags/tag3263.xml"/><Relationship Id="rId3" Type="http://schemas.openxmlformats.org/officeDocument/2006/relationships/tags" Target="../tags/tag3240.xml"/><Relationship Id="rId29" Type="http://schemas.openxmlformats.org/officeDocument/2006/relationships/tags" Target="../tags/tag3262.xml"/><Relationship Id="rId28" Type="http://schemas.openxmlformats.org/officeDocument/2006/relationships/tags" Target="../tags/tag3261.xml"/><Relationship Id="rId27" Type="http://schemas.openxmlformats.org/officeDocument/2006/relationships/tags" Target="../tags/tag3260.xml"/><Relationship Id="rId26" Type="http://schemas.openxmlformats.org/officeDocument/2006/relationships/tags" Target="../tags/tag3259.xml"/><Relationship Id="rId25" Type="http://schemas.openxmlformats.org/officeDocument/2006/relationships/tags" Target="../tags/tag3258.xml"/><Relationship Id="rId24" Type="http://schemas.openxmlformats.org/officeDocument/2006/relationships/tags" Target="../tags/tag3257.xml"/><Relationship Id="rId23" Type="http://schemas.openxmlformats.org/officeDocument/2006/relationships/tags" Target="../tags/tag3256.xml"/><Relationship Id="rId22" Type="http://schemas.openxmlformats.org/officeDocument/2006/relationships/tags" Target="../tags/tag3255.xml"/><Relationship Id="rId21" Type="http://schemas.openxmlformats.org/officeDocument/2006/relationships/image" Target="../media/image42.png"/><Relationship Id="rId20" Type="http://schemas.openxmlformats.org/officeDocument/2006/relationships/tags" Target="../tags/tag3254.xml"/><Relationship Id="rId2" Type="http://schemas.openxmlformats.org/officeDocument/2006/relationships/image" Target="../media/image43.png"/><Relationship Id="rId19" Type="http://schemas.openxmlformats.org/officeDocument/2006/relationships/tags" Target="../tags/tag3253.xml"/><Relationship Id="rId18" Type="http://schemas.openxmlformats.org/officeDocument/2006/relationships/tags" Target="../tags/tag3252.xml"/><Relationship Id="rId17" Type="http://schemas.openxmlformats.org/officeDocument/2006/relationships/tags" Target="../tags/tag3251.xml"/><Relationship Id="rId16" Type="http://schemas.openxmlformats.org/officeDocument/2006/relationships/tags" Target="../tags/tag3250.xml"/><Relationship Id="rId15" Type="http://schemas.openxmlformats.org/officeDocument/2006/relationships/tags" Target="../tags/tag3249.xml"/><Relationship Id="rId14" Type="http://schemas.openxmlformats.org/officeDocument/2006/relationships/image" Target="../media/image40.png"/><Relationship Id="rId13" Type="http://schemas.openxmlformats.org/officeDocument/2006/relationships/tags" Target="../tags/tag3248.xml"/><Relationship Id="rId12" Type="http://schemas.openxmlformats.org/officeDocument/2006/relationships/tags" Target="../tags/tag3247.xml"/><Relationship Id="rId11" Type="http://schemas.openxmlformats.org/officeDocument/2006/relationships/image" Target="../media/image41.png"/><Relationship Id="rId10" Type="http://schemas.openxmlformats.org/officeDocument/2006/relationships/tags" Target="../tags/tag3246.xml"/><Relationship Id="rId1" Type="http://schemas.openxmlformats.org/officeDocument/2006/relationships/tags" Target="../tags/tag323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image" Target="../media/image9.png"/><Relationship Id="rId3" Type="http://schemas.openxmlformats.org/officeDocument/2006/relationships/tags" Target="../tags/tag32.xml"/><Relationship Id="rId2" Type="http://schemas.openxmlformats.org/officeDocument/2006/relationships/image" Target="../media/image8.png"/><Relationship Id="rId1" Type="http://schemas.openxmlformats.org/officeDocument/2006/relationships/tags" Target="../tags/tag31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3278.xml"/><Relationship Id="rId8" Type="http://schemas.openxmlformats.org/officeDocument/2006/relationships/tags" Target="../tags/tag3277.xml"/><Relationship Id="rId7" Type="http://schemas.openxmlformats.org/officeDocument/2006/relationships/tags" Target="../tags/tag3276.xml"/><Relationship Id="rId6" Type="http://schemas.openxmlformats.org/officeDocument/2006/relationships/tags" Target="../tags/tag3275.xml"/><Relationship Id="rId59" Type="http://schemas.openxmlformats.org/officeDocument/2006/relationships/slideLayout" Target="../slideLayouts/slideLayout2.xml"/><Relationship Id="rId58" Type="http://schemas.openxmlformats.org/officeDocument/2006/relationships/tags" Target="../tags/tag3323.xml"/><Relationship Id="rId57" Type="http://schemas.openxmlformats.org/officeDocument/2006/relationships/tags" Target="../tags/tag3322.xml"/><Relationship Id="rId56" Type="http://schemas.openxmlformats.org/officeDocument/2006/relationships/tags" Target="../tags/tag3321.xml"/><Relationship Id="rId55" Type="http://schemas.openxmlformats.org/officeDocument/2006/relationships/tags" Target="../tags/tag3320.xml"/><Relationship Id="rId54" Type="http://schemas.openxmlformats.org/officeDocument/2006/relationships/image" Target="../media/image38.png"/><Relationship Id="rId53" Type="http://schemas.openxmlformats.org/officeDocument/2006/relationships/tags" Target="../tags/tag3319.xml"/><Relationship Id="rId52" Type="http://schemas.openxmlformats.org/officeDocument/2006/relationships/tags" Target="../tags/tag3318.xml"/><Relationship Id="rId51" Type="http://schemas.openxmlformats.org/officeDocument/2006/relationships/tags" Target="../tags/tag3317.xml"/><Relationship Id="rId50" Type="http://schemas.openxmlformats.org/officeDocument/2006/relationships/tags" Target="../tags/tag3316.xml"/><Relationship Id="rId5" Type="http://schemas.openxmlformats.org/officeDocument/2006/relationships/tags" Target="../tags/tag3274.xml"/><Relationship Id="rId49" Type="http://schemas.openxmlformats.org/officeDocument/2006/relationships/tags" Target="../tags/tag3315.xml"/><Relationship Id="rId48" Type="http://schemas.openxmlformats.org/officeDocument/2006/relationships/tags" Target="../tags/tag3314.xml"/><Relationship Id="rId47" Type="http://schemas.openxmlformats.org/officeDocument/2006/relationships/tags" Target="../tags/tag3313.xml"/><Relationship Id="rId46" Type="http://schemas.openxmlformats.org/officeDocument/2006/relationships/tags" Target="../tags/tag3312.xml"/><Relationship Id="rId45" Type="http://schemas.openxmlformats.org/officeDocument/2006/relationships/tags" Target="../tags/tag3311.xml"/><Relationship Id="rId44" Type="http://schemas.openxmlformats.org/officeDocument/2006/relationships/tags" Target="../tags/tag3310.xml"/><Relationship Id="rId43" Type="http://schemas.openxmlformats.org/officeDocument/2006/relationships/image" Target="../media/image37.png"/><Relationship Id="rId42" Type="http://schemas.openxmlformats.org/officeDocument/2006/relationships/tags" Target="../tags/tag3309.xml"/><Relationship Id="rId41" Type="http://schemas.openxmlformats.org/officeDocument/2006/relationships/tags" Target="../tags/tag3308.xml"/><Relationship Id="rId40" Type="http://schemas.openxmlformats.org/officeDocument/2006/relationships/tags" Target="../tags/tag3307.xml"/><Relationship Id="rId4" Type="http://schemas.openxmlformats.org/officeDocument/2006/relationships/tags" Target="../tags/tag3273.xml"/><Relationship Id="rId39" Type="http://schemas.openxmlformats.org/officeDocument/2006/relationships/image" Target="../media/image36.png"/><Relationship Id="rId38" Type="http://schemas.openxmlformats.org/officeDocument/2006/relationships/tags" Target="../tags/tag3306.xml"/><Relationship Id="rId37" Type="http://schemas.openxmlformats.org/officeDocument/2006/relationships/image" Target="../media/image35.png"/><Relationship Id="rId36" Type="http://schemas.openxmlformats.org/officeDocument/2006/relationships/tags" Target="../tags/tag3305.xml"/><Relationship Id="rId35" Type="http://schemas.openxmlformats.org/officeDocument/2006/relationships/tags" Target="../tags/tag3304.xml"/><Relationship Id="rId34" Type="http://schemas.openxmlformats.org/officeDocument/2006/relationships/tags" Target="../tags/tag3303.xml"/><Relationship Id="rId33" Type="http://schemas.openxmlformats.org/officeDocument/2006/relationships/tags" Target="../tags/tag3302.xml"/><Relationship Id="rId32" Type="http://schemas.openxmlformats.org/officeDocument/2006/relationships/tags" Target="../tags/tag3301.xml"/><Relationship Id="rId31" Type="http://schemas.openxmlformats.org/officeDocument/2006/relationships/tags" Target="../tags/tag3300.xml"/><Relationship Id="rId30" Type="http://schemas.openxmlformats.org/officeDocument/2006/relationships/tags" Target="../tags/tag3299.xml"/><Relationship Id="rId3" Type="http://schemas.openxmlformats.org/officeDocument/2006/relationships/tags" Target="../tags/tag3272.xml"/><Relationship Id="rId29" Type="http://schemas.openxmlformats.org/officeDocument/2006/relationships/tags" Target="../tags/tag3298.xml"/><Relationship Id="rId28" Type="http://schemas.openxmlformats.org/officeDocument/2006/relationships/tags" Target="../tags/tag3297.xml"/><Relationship Id="rId27" Type="http://schemas.openxmlformats.org/officeDocument/2006/relationships/tags" Target="../tags/tag3296.xml"/><Relationship Id="rId26" Type="http://schemas.openxmlformats.org/officeDocument/2006/relationships/tags" Target="../tags/tag3295.xml"/><Relationship Id="rId25" Type="http://schemas.openxmlformats.org/officeDocument/2006/relationships/tags" Target="../tags/tag3294.xml"/><Relationship Id="rId24" Type="http://schemas.openxmlformats.org/officeDocument/2006/relationships/tags" Target="../tags/tag3293.xml"/><Relationship Id="rId23" Type="http://schemas.openxmlformats.org/officeDocument/2006/relationships/tags" Target="../tags/tag3292.xml"/><Relationship Id="rId22" Type="http://schemas.openxmlformats.org/officeDocument/2006/relationships/tags" Target="../tags/tag3291.xml"/><Relationship Id="rId21" Type="http://schemas.openxmlformats.org/officeDocument/2006/relationships/tags" Target="../tags/tag3290.xml"/><Relationship Id="rId20" Type="http://schemas.openxmlformats.org/officeDocument/2006/relationships/tags" Target="../tags/tag3289.xml"/><Relationship Id="rId2" Type="http://schemas.openxmlformats.org/officeDocument/2006/relationships/image" Target="../media/image34.png"/><Relationship Id="rId19" Type="http://schemas.openxmlformats.org/officeDocument/2006/relationships/tags" Target="../tags/tag3288.xml"/><Relationship Id="rId18" Type="http://schemas.openxmlformats.org/officeDocument/2006/relationships/tags" Target="../tags/tag3287.xml"/><Relationship Id="rId17" Type="http://schemas.openxmlformats.org/officeDocument/2006/relationships/tags" Target="../tags/tag3286.xml"/><Relationship Id="rId16" Type="http://schemas.openxmlformats.org/officeDocument/2006/relationships/tags" Target="../tags/tag3285.xml"/><Relationship Id="rId15" Type="http://schemas.openxmlformats.org/officeDocument/2006/relationships/tags" Target="../tags/tag3284.xml"/><Relationship Id="rId14" Type="http://schemas.openxmlformats.org/officeDocument/2006/relationships/tags" Target="../tags/tag3283.xml"/><Relationship Id="rId13" Type="http://schemas.openxmlformats.org/officeDocument/2006/relationships/tags" Target="../tags/tag3282.xml"/><Relationship Id="rId12" Type="http://schemas.openxmlformats.org/officeDocument/2006/relationships/tags" Target="../tags/tag3281.xml"/><Relationship Id="rId11" Type="http://schemas.openxmlformats.org/officeDocument/2006/relationships/tags" Target="../tags/tag3280.xml"/><Relationship Id="rId10" Type="http://schemas.openxmlformats.org/officeDocument/2006/relationships/tags" Target="../tags/tag3279.xml"/><Relationship Id="rId1" Type="http://schemas.openxmlformats.org/officeDocument/2006/relationships/tags" Target="../tags/tag3271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tags" Target="../tags/tag3330.xml"/><Relationship Id="rId7" Type="http://schemas.openxmlformats.org/officeDocument/2006/relationships/tags" Target="../tags/tag3329.xml"/><Relationship Id="rId6" Type="http://schemas.openxmlformats.org/officeDocument/2006/relationships/tags" Target="../tags/tag3328.xml"/><Relationship Id="rId5" Type="http://schemas.openxmlformats.org/officeDocument/2006/relationships/tags" Target="../tags/tag3327.xml"/><Relationship Id="rId4" Type="http://schemas.openxmlformats.org/officeDocument/2006/relationships/tags" Target="../tags/tag3326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3353.xml"/><Relationship Id="rId33" Type="http://schemas.openxmlformats.org/officeDocument/2006/relationships/tags" Target="../tags/tag3352.xml"/><Relationship Id="rId32" Type="http://schemas.openxmlformats.org/officeDocument/2006/relationships/tags" Target="../tags/tag3351.xml"/><Relationship Id="rId31" Type="http://schemas.openxmlformats.org/officeDocument/2006/relationships/tags" Target="../tags/tag3350.xml"/><Relationship Id="rId30" Type="http://schemas.openxmlformats.org/officeDocument/2006/relationships/tags" Target="../tags/tag3349.xml"/><Relationship Id="rId3" Type="http://schemas.openxmlformats.org/officeDocument/2006/relationships/tags" Target="../tags/tag3325.xml"/><Relationship Id="rId29" Type="http://schemas.openxmlformats.org/officeDocument/2006/relationships/tags" Target="../tags/tag3348.xml"/><Relationship Id="rId28" Type="http://schemas.openxmlformats.org/officeDocument/2006/relationships/tags" Target="../tags/tag3347.xml"/><Relationship Id="rId27" Type="http://schemas.openxmlformats.org/officeDocument/2006/relationships/tags" Target="../tags/tag3346.xml"/><Relationship Id="rId26" Type="http://schemas.openxmlformats.org/officeDocument/2006/relationships/tags" Target="../tags/tag3345.xml"/><Relationship Id="rId25" Type="http://schemas.openxmlformats.org/officeDocument/2006/relationships/tags" Target="../tags/tag3344.xml"/><Relationship Id="rId24" Type="http://schemas.openxmlformats.org/officeDocument/2006/relationships/tags" Target="../tags/tag3343.xml"/><Relationship Id="rId23" Type="http://schemas.openxmlformats.org/officeDocument/2006/relationships/image" Target="../media/image42.png"/><Relationship Id="rId22" Type="http://schemas.openxmlformats.org/officeDocument/2006/relationships/tags" Target="../tags/tag3342.xml"/><Relationship Id="rId21" Type="http://schemas.openxmlformats.org/officeDocument/2006/relationships/tags" Target="../tags/tag3341.xml"/><Relationship Id="rId20" Type="http://schemas.openxmlformats.org/officeDocument/2006/relationships/tags" Target="../tags/tag3340.xml"/><Relationship Id="rId2" Type="http://schemas.openxmlformats.org/officeDocument/2006/relationships/image" Target="../media/image39.png"/><Relationship Id="rId19" Type="http://schemas.openxmlformats.org/officeDocument/2006/relationships/tags" Target="../tags/tag3339.xml"/><Relationship Id="rId18" Type="http://schemas.openxmlformats.org/officeDocument/2006/relationships/tags" Target="../tags/tag3338.xml"/><Relationship Id="rId17" Type="http://schemas.openxmlformats.org/officeDocument/2006/relationships/tags" Target="../tags/tag3337.xml"/><Relationship Id="rId16" Type="http://schemas.openxmlformats.org/officeDocument/2006/relationships/tags" Target="../tags/tag3336.xml"/><Relationship Id="rId15" Type="http://schemas.openxmlformats.org/officeDocument/2006/relationships/tags" Target="../tags/tag3335.xml"/><Relationship Id="rId14" Type="http://schemas.openxmlformats.org/officeDocument/2006/relationships/tags" Target="../tags/tag3334.xml"/><Relationship Id="rId13" Type="http://schemas.openxmlformats.org/officeDocument/2006/relationships/tags" Target="../tags/tag3333.xml"/><Relationship Id="rId12" Type="http://schemas.openxmlformats.org/officeDocument/2006/relationships/image" Target="../media/image40.png"/><Relationship Id="rId11" Type="http://schemas.openxmlformats.org/officeDocument/2006/relationships/tags" Target="../tags/tag3332.xml"/><Relationship Id="rId10" Type="http://schemas.openxmlformats.org/officeDocument/2006/relationships/tags" Target="../tags/tag3331.xml"/><Relationship Id="rId1" Type="http://schemas.openxmlformats.org/officeDocument/2006/relationships/tags" Target="../tags/tag3324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3360.xml"/><Relationship Id="rId8" Type="http://schemas.openxmlformats.org/officeDocument/2006/relationships/tags" Target="../tags/tag3359.xml"/><Relationship Id="rId7" Type="http://schemas.openxmlformats.org/officeDocument/2006/relationships/tags" Target="../tags/tag3358.xml"/><Relationship Id="rId6" Type="http://schemas.openxmlformats.org/officeDocument/2006/relationships/tags" Target="../tags/tag3357.xml"/><Relationship Id="rId5" Type="http://schemas.openxmlformats.org/officeDocument/2006/relationships/tags" Target="../tags/tag3356.xml"/><Relationship Id="rId45" Type="http://schemas.openxmlformats.org/officeDocument/2006/relationships/slideLayout" Target="../slideLayouts/slideLayout2.xml"/><Relationship Id="rId44" Type="http://schemas.openxmlformats.org/officeDocument/2006/relationships/tags" Target="../tags/tag3395.xml"/><Relationship Id="rId43" Type="http://schemas.openxmlformats.org/officeDocument/2006/relationships/tags" Target="../tags/tag3394.xml"/><Relationship Id="rId42" Type="http://schemas.openxmlformats.org/officeDocument/2006/relationships/tags" Target="../tags/tag3393.xml"/><Relationship Id="rId41" Type="http://schemas.openxmlformats.org/officeDocument/2006/relationships/tags" Target="../tags/tag3392.xml"/><Relationship Id="rId40" Type="http://schemas.openxmlformats.org/officeDocument/2006/relationships/tags" Target="../tags/tag3391.xml"/><Relationship Id="rId4" Type="http://schemas.openxmlformats.org/officeDocument/2006/relationships/image" Target="../media/image41.png"/><Relationship Id="rId39" Type="http://schemas.openxmlformats.org/officeDocument/2006/relationships/tags" Target="../tags/tag3390.xml"/><Relationship Id="rId38" Type="http://schemas.openxmlformats.org/officeDocument/2006/relationships/tags" Target="../tags/tag3389.xml"/><Relationship Id="rId37" Type="http://schemas.openxmlformats.org/officeDocument/2006/relationships/tags" Target="../tags/tag3388.xml"/><Relationship Id="rId36" Type="http://schemas.openxmlformats.org/officeDocument/2006/relationships/tags" Target="../tags/tag3387.xml"/><Relationship Id="rId35" Type="http://schemas.openxmlformats.org/officeDocument/2006/relationships/tags" Target="../tags/tag3386.xml"/><Relationship Id="rId34" Type="http://schemas.openxmlformats.org/officeDocument/2006/relationships/tags" Target="../tags/tag3385.xml"/><Relationship Id="rId33" Type="http://schemas.openxmlformats.org/officeDocument/2006/relationships/tags" Target="../tags/tag3384.xml"/><Relationship Id="rId32" Type="http://schemas.openxmlformats.org/officeDocument/2006/relationships/tags" Target="../tags/tag3383.xml"/><Relationship Id="rId31" Type="http://schemas.openxmlformats.org/officeDocument/2006/relationships/tags" Target="../tags/tag3382.xml"/><Relationship Id="rId30" Type="http://schemas.openxmlformats.org/officeDocument/2006/relationships/tags" Target="../tags/tag3381.xml"/><Relationship Id="rId3" Type="http://schemas.openxmlformats.org/officeDocument/2006/relationships/tags" Target="../tags/tag3355.xml"/><Relationship Id="rId29" Type="http://schemas.openxmlformats.org/officeDocument/2006/relationships/tags" Target="../tags/tag3380.xml"/><Relationship Id="rId28" Type="http://schemas.openxmlformats.org/officeDocument/2006/relationships/tags" Target="../tags/tag3379.xml"/><Relationship Id="rId27" Type="http://schemas.openxmlformats.org/officeDocument/2006/relationships/tags" Target="../tags/tag3378.xml"/><Relationship Id="rId26" Type="http://schemas.openxmlformats.org/officeDocument/2006/relationships/tags" Target="../tags/tag3377.xml"/><Relationship Id="rId25" Type="http://schemas.openxmlformats.org/officeDocument/2006/relationships/tags" Target="../tags/tag3376.xml"/><Relationship Id="rId24" Type="http://schemas.openxmlformats.org/officeDocument/2006/relationships/tags" Target="../tags/tag3375.xml"/><Relationship Id="rId23" Type="http://schemas.openxmlformats.org/officeDocument/2006/relationships/tags" Target="../tags/tag3374.xml"/><Relationship Id="rId22" Type="http://schemas.openxmlformats.org/officeDocument/2006/relationships/tags" Target="../tags/tag3373.xml"/><Relationship Id="rId21" Type="http://schemas.openxmlformats.org/officeDocument/2006/relationships/tags" Target="../tags/tag3372.xml"/><Relationship Id="rId20" Type="http://schemas.openxmlformats.org/officeDocument/2006/relationships/tags" Target="../tags/tag3371.xml"/><Relationship Id="rId2" Type="http://schemas.openxmlformats.org/officeDocument/2006/relationships/image" Target="../media/image39.png"/><Relationship Id="rId19" Type="http://schemas.openxmlformats.org/officeDocument/2006/relationships/tags" Target="../tags/tag3370.xml"/><Relationship Id="rId18" Type="http://schemas.openxmlformats.org/officeDocument/2006/relationships/tags" Target="../tags/tag3369.xml"/><Relationship Id="rId17" Type="http://schemas.openxmlformats.org/officeDocument/2006/relationships/tags" Target="../tags/tag3368.xml"/><Relationship Id="rId16" Type="http://schemas.openxmlformats.org/officeDocument/2006/relationships/tags" Target="../tags/tag3367.xml"/><Relationship Id="rId15" Type="http://schemas.openxmlformats.org/officeDocument/2006/relationships/tags" Target="../tags/tag3366.xml"/><Relationship Id="rId14" Type="http://schemas.openxmlformats.org/officeDocument/2006/relationships/tags" Target="../tags/tag3365.xml"/><Relationship Id="rId13" Type="http://schemas.openxmlformats.org/officeDocument/2006/relationships/tags" Target="../tags/tag3364.xml"/><Relationship Id="rId12" Type="http://schemas.openxmlformats.org/officeDocument/2006/relationships/tags" Target="../tags/tag3363.xml"/><Relationship Id="rId11" Type="http://schemas.openxmlformats.org/officeDocument/2006/relationships/tags" Target="../tags/tag3362.xml"/><Relationship Id="rId10" Type="http://schemas.openxmlformats.org/officeDocument/2006/relationships/tags" Target="../tags/tag3361.xml"/><Relationship Id="rId1" Type="http://schemas.openxmlformats.org/officeDocument/2006/relationships/tags" Target="../tags/tag3354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3402.xml"/><Relationship Id="rId8" Type="http://schemas.openxmlformats.org/officeDocument/2006/relationships/tags" Target="../tags/tag3401.xml"/><Relationship Id="rId7" Type="http://schemas.openxmlformats.org/officeDocument/2006/relationships/image" Target="../media/image3.png"/><Relationship Id="rId6" Type="http://schemas.openxmlformats.org/officeDocument/2006/relationships/tags" Target="../tags/tag3400.xml"/><Relationship Id="rId5" Type="http://schemas.openxmlformats.org/officeDocument/2006/relationships/tags" Target="../tags/tag3399.xml"/><Relationship Id="rId4" Type="http://schemas.openxmlformats.org/officeDocument/2006/relationships/tags" Target="../tags/tag3398.xml"/><Relationship Id="rId3" Type="http://schemas.openxmlformats.org/officeDocument/2006/relationships/tags" Target="../tags/tag3397.xml"/><Relationship Id="rId2" Type="http://schemas.openxmlformats.org/officeDocument/2006/relationships/tags" Target="../tags/tag3396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404.xml"/><Relationship Id="rId10" Type="http://schemas.openxmlformats.org/officeDocument/2006/relationships/tags" Target="../tags/tag3403.xml"/><Relationship Id="rId1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tags" Target="../tags/tag3405.xml"/><Relationship Id="rId8" Type="http://schemas.openxmlformats.org/officeDocument/2006/relationships/image" Target="../media/image51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6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54.png"/><Relationship Id="rId4" Type="http://schemas.openxmlformats.org/officeDocument/2006/relationships/tags" Target="../tags/tag3407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tags" Target="../tags/tag340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9" Type="http://schemas.openxmlformats.org/officeDocument/2006/relationships/notesSlide" Target="../notesSlides/notesSlide1.xml"/><Relationship Id="rId48" Type="http://schemas.openxmlformats.org/officeDocument/2006/relationships/slideLayout" Target="../slideLayouts/slideLayout1.xml"/><Relationship Id="rId47" Type="http://schemas.openxmlformats.org/officeDocument/2006/relationships/tags" Target="../tags/tag80.xml"/><Relationship Id="rId46" Type="http://schemas.openxmlformats.org/officeDocument/2006/relationships/tags" Target="../tags/tag79.xml"/><Relationship Id="rId45" Type="http://schemas.openxmlformats.org/officeDocument/2006/relationships/tags" Target="../tags/tag78.xml"/><Relationship Id="rId44" Type="http://schemas.openxmlformats.org/officeDocument/2006/relationships/tags" Target="../tags/tag77.xml"/><Relationship Id="rId43" Type="http://schemas.openxmlformats.org/officeDocument/2006/relationships/tags" Target="../tags/tag76.xml"/><Relationship Id="rId42" Type="http://schemas.openxmlformats.org/officeDocument/2006/relationships/tags" Target="../tags/tag75.xml"/><Relationship Id="rId41" Type="http://schemas.openxmlformats.org/officeDocument/2006/relationships/tags" Target="../tags/tag74.xml"/><Relationship Id="rId40" Type="http://schemas.openxmlformats.org/officeDocument/2006/relationships/tags" Target="../tags/tag73.xml"/><Relationship Id="rId4" Type="http://schemas.openxmlformats.org/officeDocument/2006/relationships/tags" Target="../tags/tag37.xml"/><Relationship Id="rId39" Type="http://schemas.openxmlformats.org/officeDocument/2006/relationships/tags" Target="../tags/tag72.xml"/><Relationship Id="rId38" Type="http://schemas.openxmlformats.org/officeDocument/2006/relationships/tags" Target="../tags/tag71.xml"/><Relationship Id="rId37" Type="http://schemas.openxmlformats.org/officeDocument/2006/relationships/tags" Target="../tags/tag70.xml"/><Relationship Id="rId36" Type="http://schemas.openxmlformats.org/officeDocument/2006/relationships/tags" Target="../tags/tag69.xml"/><Relationship Id="rId35" Type="http://schemas.openxmlformats.org/officeDocument/2006/relationships/tags" Target="../tags/tag68.xml"/><Relationship Id="rId34" Type="http://schemas.openxmlformats.org/officeDocument/2006/relationships/tags" Target="../tags/tag67.xml"/><Relationship Id="rId33" Type="http://schemas.openxmlformats.org/officeDocument/2006/relationships/tags" Target="../tags/tag66.xml"/><Relationship Id="rId32" Type="http://schemas.openxmlformats.org/officeDocument/2006/relationships/tags" Target="../tags/tag65.xml"/><Relationship Id="rId31" Type="http://schemas.openxmlformats.org/officeDocument/2006/relationships/tags" Target="../tags/tag64.xml"/><Relationship Id="rId30" Type="http://schemas.openxmlformats.org/officeDocument/2006/relationships/tags" Target="../tags/tag63.xml"/><Relationship Id="rId3" Type="http://schemas.openxmlformats.org/officeDocument/2006/relationships/tags" Target="../tags/tag36.xml"/><Relationship Id="rId29" Type="http://schemas.openxmlformats.org/officeDocument/2006/relationships/tags" Target="../tags/tag62.xml"/><Relationship Id="rId28" Type="http://schemas.openxmlformats.org/officeDocument/2006/relationships/tags" Target="../tags/tag61.xml"/><Relationship Id="rId27" Type="http://schemas.openxmlformats.org/officeDocument/2006/relationships/tags" Target="../tags/tag60.xml"/><Relationship Id="rId26" Type="http://schemas.openxmlformats.org/officeDocument/2006/relationships/tags" Target="../tags/tag59.xml"/><Relationship Id="rId25" Type="http://schemas.openxmlformats.org/officeDocument/2006/relationships/tags" Target="../tags/tag58.xml"/><Relationship Id="rId24" Type="http://schemas.openxmlformats.org/officeDocument/2006/relationships/tags" Target="../tags/tag57.xml"/><Relationship Id="rId23" Type="http://schemas.openxmlformats.org/officeDocument/2006/relationships/tags" Target="../tags/tag56.xml"/><Relationship Id="rId22" Type="http://schemas.openxmlformats.org/officeDocument/2006/relationships/tags" Target="../tags/tag55.xml"/><Relationship Id="rId21" Type="http://schemas.openxmlformats.org/officeDocument/2006/relationships/tags" Target="../tags/tag54.xml"/><Relationship Id="rId20" Type="http://schemas.openxmlformats.org/officeDocument/2006/relationships/tags" Target="../tags/tag53.xml"/><Relationship Id="rId2" Type="http://schemas.openxmlformats.org/officeDocument/2006/relationships/tags" Target="../tags/tag35.xml"/><Relationship Id="rId19" Type="http://schemas.openxmlformats.org/officeDocument/2006/relationships/tags" Target="../tags/tag52.xml"/><Relationship Id="rId18" Type="http://schemas.openxmlformats.org/officeDocument/2006/relationships/tags" Target="../tags/tag5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95.xml"/><Relationship Id="rId16" Type="http://schemas.openxmlformats.org/officeDocument/2006/relationships/tags" Target="../tags/tag94.xml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0" Type="http://schemas.openxmlformats.org/officeDocument/2006/relationships/notesSlide" Target="../notesSlides/notesSlide2.xml"/><Relationship Id="rId5" Type="http://schemas.openxmlformats.org/officeDocument/2006/relationships/tags" Target="../tags/tag100.xml"/><Relationship Id="rId49" Type="http://schemas.openxmlformats.org/officeDocument/2006/relationships/slideLayout" Target="../slideLayouts/slideLayout2.xml"/><Relationship Id="rId48" Type="http://schemas.openxmlformats.org/officeDocument/2006/relationships/tags" Target="../tags/tag143.xml"/><Relationship Id="rId47" Type="http://schemas.openxmlformats.org/officeDocument/2006/relationships/tags" Target="../tags/tag142.xml"/><Relationship Id="rId46" Type="http://schemas.openxmlformats.org/officeDocument/2006/relationships/tags" Target="../tags/tag141.xml"/><Relationship Id="rId45" Type="http://schemas.openxmlformats.org/officeDocument/2006/relationships/tags" Target="../tags/tag140.xml"/><Relationship Id="rId44" Type="http://schemas.openxmlformats.org/officeDocument/2006/relationships/tags" Target="../tags/tag139.xml"/><Relationship Id="rId43" Type="http://schemas.openxmlformats.org/officeDocument/2006/relationships/tags" Target="../tags/tag138.xml"/><Relationship Id="rId42" Type="http://schemas.openxmlformats.org/officeDocument/2006/relationships/tags" Target="../tags/tag137.xml"/><Relationship Id="rId41" Type="http://schemas.openxmlformats.org/officeDocument/2006/relationships/tags" Target="../tags/tag136.xml"/><Relationship Id="rId40" Type="http://schemas.openxmlformats.org/officeDocument/2006/relationships/tags" Target="../tags/tag135.xml"/><Relationship Id="rId4" Type="http://schemas.openxmlformats.org/officeDocument/2006/relationships/tags" Target="../tags/tag99.xml"/><Relationship Id="rId39" Type="http://schemas.openxmlformats.org/officeDocument/2006/relationships/tags" Target="../tags/tag134.xml"/><Relationship Id="rId38" Type="http://schemas.openxmlformats.org/officeDocument/2006/relationships/tags" Target="../tags/tag133.xml"/><Relationship Id="rId37" Type="http://schemas.openxmlformats.org/officeDocument/2006/relationships/tags" Target="../tags/tag132.xml"/><Relationship Id="rId36" Type="http://schemas.openxmlformats.org/officeDocument/2006/relationships/tags" Target="../tags/tag131.xml"/><Relationship Id="rId35" Type="http://schemas.openxmlformats.org/officeDocument/2006/relationships/tags" Target="../tags/tag130.xml"/><Relationship Id="rId34" Type="http://schemas.openxmlformats.org/officeDocument/2006/relationships/tags" Target="../tags/tag129.xml"/><Relationship Id="rId33" Type="http://schemas.openxmlformats.org/officeDocument/2006/relationships/tags" Target="../tags/tag128.xml"/><Relationship Id="rId32" Type="http://schemas.openxmlformats.org/officeDocument/2006/relationships/tags" Target="../tags/tag127.xml"/><Relationship Id="rId31" Type="http://schemas.openxmlformats.org/officeDocument/2006/relationships/tags" Target="../tags/tag126.xml"/><Relationship Id="rId30" Type="http://schemas.openxmlformats.org/officeDocument/2006/relationships/tags" Target="../tags/tag125.xml"/><Relationship Id="rId3" Type="http://schemas.openxmlformats.org/officeDocument/2006/relationships/tags" Target="../tags/tag98.xml"/><Relationship Id="rId29" Type="http://schemas.openxmlformats.org/officeDocument/2006/relationships/tags" Target="../tags/tag124.xml"/><Relationship Id="rId28" Type="http://schemas.openxmlformats.org/officeDocument/2006/relationships/tags" Target="../tags/tag123.xml"/><Relationship Id="rId27" Type="http://schemas.openxmlformats.org/officeDocument/2006/relationships/tags" Target="../tags/tag122.xml"/><Relationship Id="rId26" Type="http://schemas.openxmlformats.org/officeDocument/2006/relationships/tags" Target="../tags/tag121.xml"/><Relationship Id="rId25" Type="http://schemas.openxmlformats.org/officeDocument/2006/relationships/tags" Target="../tags/tag120.xml"/><Relationship Id="rId24" Type="http://schemas.openxmlformats.org/officeDocument/2006/relationships/tags" Target="../tags/tag119.xml"/><Relationship Id="rId23" Type="http://schemas.openxmlformats.org/officeDocument/2006/relationships/tags" Target="../tags/tag118.xml"/><Relationship Id="rId22" Type="http://schemas.openxmlformats.org/officeDocument/2006/relationships/tags" Target="../tags/tag117.xml"/><Relationship Id="rId21" Type="http://schemas.openxmlformats.org/officeDocument/2006/relationships/tags" Target="../tags/tag116.xml"/><Relationship Id="rId20" Type="http://schemas.openxmlformats.org/officeDocument/2006/relationships/tags" Target="../tags/tag115.xml"/><Relationship Id="rId2" Type="http://schemas.openxmlformats.org/officeDocument/2006/relationships/tags" Target="../tags/tag97.xml"/><Relationship Id="rId19" Type="http://schemas.openxmlformats.org/officeDocument/2006/relationships/tags" Target="../tags/tag114.xml"/><Relationship Id="rId18" Type="http://schemas.openxmlformats.org/officeDocument/2006/relationships/tags" Target="../tags/tag113.xml"/><Relationship Id="rId17" Type="http://schemas.openxmlformats.org/officeDocument/2006/relationships/tags" Target="../tags/tag112.xml"/><Relationship Id="rId16" Type="http://schemas.openxmlformats.org/officeDocument/2006/relationships/tags" Target="../tags/tag111.xml"/><Relationship Id="rId15" Type="http://schemas.openxmlformats.org/officeDocument/2006/relationships/tags" Target="../tags/tag110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tags" Target="../tags/tag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首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7386300" cy="976185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854191" y="6858127"/>
            <a:ext cx="68580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</a:t>
            </a: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⼈</a:t>
            </a:r>
            <a:endParaRPr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05658" y="6858127"/>
            <a:ext cx="68580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</a:t>
            </a:r>
            <a:endParaRPr 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2101" y="6908801"/>
            <a:ext cx="203199" cy="20320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866236" y="7289927"/>
            <a:ext cx="91440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66903" y="7289927"/>
            <a:ext cx="93599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en-US" sz="1600" spc="-5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xxxx</a:t>
            </a:r>
            <a:r>
              <a:rPr sz="1600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.</a:t>
            </a:r>
            <a:r>
              <a:rPr lang="en-US" sz="1600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xx</a:t>
            </a:r>
            <a:r>
              <a:rPr sz="1600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.</a:t>
            </a:r>
            <a:r>
              <a:rPr lang="en-US" sz="1600" dirty="0">
                <a:solidFill>
                  <a:schemeClr val="bg1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xx</a:t>
            </a:r>
            <a:endParaRPr lang="en-US" sz="1600" spc="-5" dirty="0">
              <a:solidFill>
                <a:schemeClr val="bg1"/>
              </a:solidFill>
              <a:latin typeface="Microsoft Sans Serif" panose="020B0604020202020204" charset="0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562100" y="7340600"/>
            <a:ext cx="203200" cy="203835"/>
          </a:xfrm>
          <a:custGeom>
            <a:avLst/>
            <a:gdLst/>
            <a:ahLst/>
            <a:cxnLst/>
            <a:rect l="l" t="t" r="r" b="b"/>
            <a:pathLst>
              <a:path w="203200" h="203834">
                <a:moveTo>
                  <a:pt x="203200" y="72402"/>
                </a:moveTo>
                <a:lnTo>
                  <a:pt x="130378" y="72402"/>
                </a:lnTo>
                <a:lnTo>
                  <a:pt x="130378" y="146062"/>
                </a:lnTo>
                <a:lnTo>
                  <a:pt x="130378" y="174002"/>
                </a:lnTo>
                <a:lnTo>
                  <a:pt x="101587" y="174002"/>
                </a:lnTo>
                <a:lnTo>
                  <a:pt x="101587" y="146062"/>
                </a:lnTo>
                <a:lnTo>
                  <a:pt x="130378" y="146062"/>
                </a:lnTo>
                <a:lnTo>
                  <a:pt x="130378" y="72402"/>
                </a:lnTo>
                <a:lnTo>
                  <a:pt x="0" y="72402"/>
                </a:lnTo>
                <a:lnTo>
                  <a:pt x="0" y="101612"/>
                </a:lnTo>
                <a:lnTo>
                  <a:pt x="0" y="130822"/>
                </a:lnTo>
                <a:lnTo>
                  <a:pt x="0" y="146062"/>
                </a:lnTo>
                <a:lnTo>
                  <a:pt x="0" y="174002"/>
                </a:lnTo>
                <a:lnTo>
                  <a:pt x="0" y="203212"/>
                </a:lnTo>
                <a:lnTo>
                  <a:pt x="203200" y="203212"/>
                </a:lnTo>
                <a:lnTo>
                  <a:pt x="203200" y="130822"/>
                </a:lnTo>
                <a:lnTo>
                  <a:pt x="174409" y="130822"/>
                </a:lnTo>
                <a:lnTo>
                  <a:pt x="174409" y="146062"/>
                </a:lnTo>
                <a:lnTo>
                  <a:pt x="174409" y="174002"/>
                </a:lnTo>
                <a:lnTo>
                  <a:pt x="145618" y="174002"/>
                </a:lnTo>
                <a:lnTo>
                  <a:pt x="145618" y="146062"/>
                </a:lnTo>
                <a:lnTo>
                  <a:pt x="174409" y="146062"/>
                </a:lnTo>
                <a:lnTo>
                  <a:pt x="174409" y="130822"/>
                </a:lnTo>
                <a:lnTo>
                  <a:pt x="145618" y="130822"/>
                </a:lnTo>
                <a:lnTo>
                  <a:pt x="145618" y="101612"/>
                </a:lnTo>
                <a:lnTo>
                  <a:pt x="174409" y="101612"/>
                </a:lnTo>
                <a:lnTo>
                  <a:pt x="174409" y="130390"/>
                </a:lnTo>
                <a:lnTo>
                  <a:pt x="203200" y="130390"/>
                </a:lnTo>
                <a:lnTo>
                  <a:pt x="203200" y="101612"/>
                </a:lnTo>
                <a:lnTo>
                  <a:pt x="203200" y="72402"/>
                </a:lnTo>
                <a:close/>
              </a:path>
              <a:path w="203200" h="203834">
                <a:moveTo>
                  <a:pt x="203200" y="0"/>
                </a:moveTo>
                <a:lnTo>
                  <a:pt x="0" y="0"/>
                </a:lnTo>
                <a:lnTo>
                  <a:pt x="0" y="44030"/>
                </a:lnTo>
                <a:lnTo>
                  <a:pt x="203200" y="44030"/>
                </a:lnTo>
                <a:lnTo>
                  <a:pt x="203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422400" y="2585720"/>
            <a:ext cx="14265275" cy="247332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lang="en-US" sz="7200" spc="-100" dirty="0">
                <a:solidFill>
                  <a:schemeClr val="bg1"/>
                </a:solidFill>
                <a:ea typeface="微软雅黑" panose="020B0503020204020204" charset="-122"/>
              </a:rPr>
              <a:t>XXX</a:t>
            </a:r>
            <a:r>
              <a:rPr sz="7200" spc="-100" dirty="0">
                <a:solidFill>
                  <a:schemeClr val="bg1"/>
                </a:solidFill>
                <a:ea typeface="微软雅黑" panose="020B0503020204020204" charset="-122"/>
              </a:rPr>
              <a:t>集</a:t>
            </a:r>
            <a:r>
              <a:rPr sz="7200" dirty="0">
                <a:solidFill>
                  <a:schemeClr val="bg1"/>
                </a:solidFill>
                <a:ea typeface="微软雅黑" panose="020B0503020204020204" charset="-122"/>
              </a:rPr>
              <a:t>团</a:t>
            </a:r>
            <a:endParaRPr sz="7200">
              <a:solidFill>
                <a:schemeClr val="bg1"/>
              </a:solidFill>
              <a:ea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7200" spc="-100" dirty="0">
                <a:solidFill>
                  <a:schemeClr val="bg1"/>
                </a:solidFill>
                <a:ea typeface="微软雅黑" panose="020B0503020204020204" charset="-122"/>
              </a:rPr>
              <a:t>服务价值报</a:t>
            </a:r>
            <a:r>
              <a:rPr sz="7200" dirty="0">
                <a:solidFill>
                  <a:schemeClr val="bg1"/>
                </a:solidFill>
                <a:ea typeface="微软雅黑" panose="020B0503020204020204" charset="-122"/>
              </a:rPr>
              <a:t>告</a:t>
            </a:r>
            <a:endParaRPr sz="72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422400" y="5283200"/>
            <a:ext cx="3187700" cy="508000"/>
          </a:xfrm>
          <a:custGeom>
            <a:avLst/>
            <a:gdLst/>
            <a:ahLst/>
            <a:cxnLst/>
            <a:rect l="l" t="t" r="r" b="b"/>
            <a:pathLst>
              <a:path w="3187700" h="508000">
                <a:moveTo>
                  <a:pt x="3187700" y="507873"/>
                </a:moveTo>
                <a:lnTo>
                  <a:pt x="0" y="507873"/>
                </a:lnTo>
                <a:lnTo>
                  <a:pt x="0" y="126"/>
                </a:lnTo>
                <a:lnTo>
                  <a:pt x="3187573" y="0"/>
                </a:lnTo>
                <a:lnTo>
                  <a:pt x="3187700" y="5078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18"/>
          <p:cNvSpPr txBox="1"/>
          <p:nvPr>
            <p:custDataLst>
              <p:tags r:id="rId3"/>
            </p:custDataLst>
          </p:nvPr>
        </p:nvSpPr>
        <p:spPr>
          <a:xfrm>
            <a:off x="1422401" y="5283200"/>
            <a:ext cx="3187700" cy="434975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p>
            <a:pPr marL="221615">
              <a:lnSpc>
                <a:spcPct val="100000"/>
              </a:lnSpc>
              <a:spcBef>
                <a:spcPts val="520"/>
              </a:spcBef>
            </a:pPr>
            <a:r>
              <a:rPr sz="2400" spc="3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深信服超融合平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5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1073150" y="9220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7626350" y="457200"/>
            <a:ext cx="389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47" name="object 5"/>
          <p:cNvSpPr txBox="1"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50" name="object 7"/>
          <p:cNvSpPr txBox="1"/>
          <p:nvPr>
            <p:custDataLst>
              <p:tags r:id="rId9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8229600" y="2728595"/>
            <a:ext cx="3083539" cy="3528000"/>
            <a:chOff x="14650" y="6510"/>
            <a:chExt cx="3566" cy="4080"/>
          </a:xfrm>
        </p:grpSpPr>
        <p:sp>
          <p:nvSpPr>
            <p:cNvPr id="5" name="object 113"/>
            <p:cNvSpPr/>
            <p:nvPr>
              <p:custDataLst>
                <p:tags r:id="rId10"/>
              </p:custDataLst>
            </p:nvPr>
          </p:nvSpPr>
          <p:spPr>
            <a:xfrm>
              <a:off x="14650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6" name="图表 5"/>
            <p:cNvGraphicFramePr/>
            <p:nvPr>
              <p:custDataLst>
                <p:tags r:id="rId11"/>
              </p:custDataLst>
            </p:nvPr>
          </p:nvGraphicFramePr>
          <p:xfrm>
            <a:off x="151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7" name="文本框 6"/>
            <p:cNvSpPr txBox="1"/>
            <p:nvPr>
              <p:custDataLst>
                <p:tags r:id="rId12"/>
              </p:custDataLst>
            </p:nvPr>
          </p:nvSpPr>
          <p:spPr>
            <a:xfrm>
              <a:off x="15221" y="7937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>
                  <a:latin typeface="+mn-ea"/>
                  <a:cs typeface="+mn-ea"/>
                </a:rPr>
                <a:t>CPU</a:t>
              </a:r>
              <a:r>
                <a:rPr lang="zh-CN" altLang="en-US" sz="1400">
                  <a:latin typeface="+mn-ea"/>
                  <a:cs typeface="+mn-ea"/>
                </a:rPr>
                <a:t>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13"/>
              </p:custDataLst>
            </p:nvPr>
          </p:nvSpPr>
          <p:spPr>
            <a:xfrm>
              <a:off x="15221" y="8599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latin typeface="+mn-ea"/>
                  <a:cs typeface="+mn-ea"/>
                </a:rPr>
                <a:t>内存使用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4"/>
              </p:custDataLst>
            </p:nvPr>
          </p:nvSpPr>
          <p:spPr>
            <a:xfrm>
              <a:off x="15221" y="9274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latin typeface="+mn-ea"/>
                  <a:cs typeface="+mn-ea"/>
                </a:rPr>
                <a:t>存储使用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15"/>
              </p:custDataLst>
            </p:nvPr>
          </p:nvSpPr>
          <p:spPr>
            <a:xfrm>
              <a:off x="15010" y="6952"/>
              <a:ext cx="2690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11" name="文本框 10"/>
            <p:cNvSpPr txBox="1"/>
            <p:nvPr>
              <p:custDataLst>
                <p:tags r:id="rId16"/>
              </p:custDataLst>
            </p:nvPr>
          </p:nvSpPr>
          <p:spPr>
            <a:xfrm>
              <a:off x="15010" y="7320"/>
              <a:ext cx="2657" cy="27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4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7"/>
              </p:custDataLst>
            </p:nvPr>
          </p:nvSpPr>
          <p:spPr>
            <a:xfrm>
              <a:off x="16930" y="7937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{cpu1}</a:t>
              </a:r>
              <a:endParaRPr lang="en-US" sz="1400">
                <a:latin typeface="+mn-ea"/>
                <a:cs typeface="+mn-ea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8"/>
              </p:custDataLst>
            </p:nvPr>
          </p:nvSpPr>
          <p:spPr>
            <a:xfrm>
              <a:off x="16930" y="8591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{mem1}</a:t>
              </a:r>
              <a:endParaRPr lang="en-US" sz="1400">
                <a:latin typeface="+mn-ea"/>
                <a:cs typeface="+mn-ea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19"/>
              </p:custDataLst>
            </p:nvPr>
          </p:nvSpPr>
          <p:spPr>
            <a:xfrm>
              <a:off x="169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{storage1}</a:t>
              </a:r>
              <a:endParaRPr lang="en-US" sz="1400">
                <a:latin typeface="+mn-ea"/>
                <a:cs typeface="+mn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11811000" y="2665730"/>
            <a:ext cx="3083539" cy="3528000"/>
            <a:chOff x="14650" y="6510"/>
            <a:chExt cx="3566" cy="4080"/>
          </a:xfrm>
        </p:grpSpPr>
        <p:sp>
          <p:nvSpPr>
            <p:cNvPr id="44" name="object 113"/>
            <p:cNvSpPr/>
            <p:nvPr>
              <p:custDataLst>
                <p:tags r:id="rId20"/>
              </p:custDataLst>
            </p:nvPr>
          </p:nvSpPr>
          <p:spPr>
            <a:xfrm>
              <a:off x="14650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45" name="图表 44"/>
            <p:cNvGraphicFramePr/>
            <p:nvPr>
              <p:custDataLst>
                <p:tags r:id="rId21"/>
              </p:custDataLst>
            </p:nvPr>
          </p:nvGraphicFramePr>
          <p:xfrm>
            <a:off x="151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6" name="文本框 45"/>
            <p:cNvSpPr txBox="1"/>
            <p:nvPr>
              <p:custDataLst>
                <p:tags r:id="rId22"/>
              </p:custDataLst>
            </p:nvPr>
          </p:nvSpPr>
          <p:spPr>
            <a:xfrm>
              <a:off x="15221" y="7937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>
                  <a:latin typeface="+mn-ea"/>
                  <a:cs typeface="+mn-ea"/>
                </a:rPr>
                <a:t>CPU</a:t>
              </a:r>
              <a:r>
                <a:rPr lang="zh-CN" altLang="en-US" sz="1400">
                  <a:latin typeface="+mn-ea"/>
                  <a:cs typeface="+mn-ea"/>
                </a:rPr>
                <a:t>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23"/>
              </p:custDataLst>
            </p:nvPr>
          </p:nvSpPr>
          <p:spPr>
            <a:xfrm>
              <a:off x="15221" y="8599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latin typeface="+mn-ea"/>
                  <a:cs typeface="+mn-ea"/>
                </a:rPr>
                <a:t>内存使用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49" name="文本框 48"/>
            <p:cNvSpPr txBox="1"/>
            <p:nvPr>
              <p:custDataLst>
                <p:tags r:id="rId24"/>
              </p:custDataLst>
            </p:nvPr>
          </p:nvSpPr>
          <p:spPr>
            <a:xfrm>
              <a:off x="15221" y="9274"/>
              <a:ext cx="1825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latin typeface="+mn-ea"/>
                  <a:cs typeface="+mn-ea"/>
                </a:rPr>
                <a:t>存储使用</a:t>
              </a:r>
              <a:endParaRPr lang="zh-CN" altLang="en-US" sz="1400">
                <a:latin typeface="+mn-ea"/>
                <a:cs typeface="+mn-ea"/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25"/>
              </p:custDataLst>
            </p:nvPr>
          </p:nvSpPr>
          <p:spPr>
            <a:xfrm>
              <a:off x="15010" y="6952"/>
              <a:ext cx="2690" cy="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67" name="文本框 66"/>
            <p:cNvSpPr txBox="1"/>
            <p:nvPr>
              <p:custDataLst>
                <p:tags r:id="rId26"/>
              </p:custDataLst>
            </p:nvPr>
          </p:nvSpPr>
          <p:spPr>
            <a:xfrm>
              <a:off x="15010" y="7320"/>
              <a:ext cx="2657" cy="2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4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文本框 73"/>
            <p:cNvSpPr txBox="1"/>
            <p:nvPr>
              <p:custDataLst>
                <p:tags r:id="rId27"/>
              </p:custDataLst>
            </p:nvPr>
          </p:nvSpPr>
          <p:spPr>
            <a:xfrm>
              <a:off x="16930" y="7937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{cpu2}</a:t>
              </a:r>
              <a:endParaRPr lang="en-US" sz="1400">
                <a:latin typeface="+mn-ea"/>
                <a:cs typeface="+mn-ea"/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28"/>
              </p:custDataLst>
            </p:nvPr>
          </p:nvSpPr>
          <p:spPr>
            <a:xfrm>
              <a:off x="16930" y="8591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{mem2}</a:t>
              </a:r>
              <a:endParaRPr lang="en-US" sz="1400">
                <a:latin typeface="+mn-ea"/>
                <a:cs typeface="+mn-ea"/>
              </a:endParaRPr>
            </a:p>
          </p:txBody>
        </p:sp>
        <p:sp>
          <p:nvSpPr>
            <p:cNvPr id="85" name="文本框 84"/>
            <p:cNvSpPr txBox="1"/>
            <p:nvPr>
              <p:custDataLst>
                <p:tags r:id="rId29"/>
              </p:custDataLst>
            </p:nvPr>
          </p:nvSpPr>
          <p:spPr>
            <a:xfrm>
              <a:off x="169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400">
                  <a:latin typeface="+mn-ea"/>
                  <a:cs typeface="+mn-ea"/>
                </a:rPr>
                <a:t>{storage2}</a:t>
              </a:r>
              <a:endParaRPr lang="en-US" sz="1400">
                <a:latin typeface="+mn-ea"/>
                <a:cs typeface="+mn-ea"/>
              </a:endParaRPr>
            </a:p>
          </p:txBody>
        </p:sp>
      </p:grpSp>
      <p:sp>
        <p:nvSpPr>
          <p:cNvPr id="15" name="object 196"/>
          <p:cNvSpPr/>
          <p:nvPr>
            <p:custDataLst>
              <p:tags r:id="rId30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16" name="object 30"/>
          <p:cNvSpPr/>
          <p:nvPr>
            <p:custDataLst>
              <p:tags r:id="rId31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31"/>
          <p:cNvSpPr/>
          <p:nvPr>
            <p:custDataLst>
              <p:tags r:id="rId32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32"/>
          <p:cNvSpPr/>
          <p:nvPr>
            <p:custDataLst>
              <p:tags r:id="rId33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9" name="object 33"/>
          <p:cNvPicPr/>
          <p:nvPr>
            <p:custDataLst>
              <p:tags r:id="rId34"/>
            </p:custDataLst>
          </p:nvPr>
        </p:nvPicPr>
        <p:blipFill>
          <a:blip r:embed="rId35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20" name="object 37"/>
          <p:cNvSpPr txBox="1"/>
          <p:nvPr>
            <p:custDataLst>
              <p:tags r:id="rId36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object 39"/>
          <p:cNvSpPr/>
          <p:nvPr>
            <p:custDataLst>
              <p:tags r:id="rId37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40"/>
          <p:cNvSpPr/>
          <p:nvPr>
            <p:custDataLst>
              <p:tags r:id="rId38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4" name="object 41"/>
          <p:cNvPicPr/>
          <p:nvPr>
            <p:custDataLst>
              <p:tags r:id="rId39"/>
            </p:custDataLst>
          </p:nvPr>
        </p:nvPicPr>
        <p:blipFill>
          <a:blip r:embed="rId40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25" name="object 45"/>
          <p:cNvSpPr txBox="1"/>
          <p:nvPr>
            <p:custDataLst>
              <p:tags r:id="rId41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47"/>
          <p:cNvSpPr/>
          <p:nvPr>
            <p:custDataLst>
              <p:tags r:id="rId42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48"/>
          <p:cNvSpPr/>
          <p:nvPr>
            <p:custDataLst>
              <p:tags r:id="rId43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49"/>
          <p:cNvSpPr/>
          <p:nvPr>
            <p:custDataLst>
              <p:tags r:id="rId44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9" name="object 50"/>
          <p:cNvPicPr/>
          <p:nvPr>
            <p:custDataLst>
              <p:tags r:id="rId45"/>
            </p:custDataLst>
          </p:nvPr>
        </p:nvPicPr>
        <p:blipFill>
          <a:blip r:embed="rId46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30" name="object 54"/>
          <p:cNvSpPr txBox="1"/>
          <p:nvPr>
            <p:custDataLst>
              <p:tags r:id="rId47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object 55"/>
          <p:cNvSpPr/>
          <p:nvPr>
            <p:custDataLst>
              <p:tags r:id="rId48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6"/>
          <p:cNvSpPr/>
          <p:nvPr>
            <p:custDataLst>
              <p:tags r:id="rId49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7"/>
          <p:cNvSpPr/>
          <p:nvPr>
            <p:custDataLst>
              <p:tags r:id="rId50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13"/>
          <p:cNvSpPr txBox="1"/>
          <p:nvPr>
            <p:custDataLst>
              <p:tags r:id="rId51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object 13"/>
          <p:cNvSpPr txBox="1"/>
          <p:nvPr>
            <p:custDataLst>
              <p:tags r:id="rId52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object 38"/>
          <p:cNvSpPr/>
          <p:nvPr>
            <p:custDataLst>
              <p:tags r:id="rId53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9"/>
          <p:cNvSpPr/>
          <p:nvPr>
            <p:custDataLst>
              <p:tags r:id="rId54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13"/>
          <p:cNvSpPr txBox="1"/>
          <p:nvPr>
            <p:custDataLst>
              <p:tags r:id="rId55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object 13"/>
          <p:cNvSpPr txBox="1"/>
          <p:nvPr>
            <p:custDataLst>
              <p:tags r:id="rId56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42" name="object 6"/>
            <p:cNvSpPr/>
            <p:nvPr>
              <p:custDataLst>
                <p:tags r:id="rId57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7"/>
            <p:cNvSpPr/>
            <p:nvPr>
              <p:custDataLst>
                <p:tags r:id="rId58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13"/>
            <p:cNvSpPr txBox="1"/>
            <p:nvPr>
              <p:custDataLst>
                <p:tags r:id="rId59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7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79" name="object 38"/>
            <p:cNvSpPr/>
            <p:nvPr>
              <p:custDataLst>
                <p:tags r:id="rId61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39"/>
            <p:cNvSpPr/>
            <p:nvPr>
              <p:custDataLst>
                <p:tags r:id="rId62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82" name="object 13"/>
            <p:cNvSpPr txBox="1"/>
            <p:nvPr>
              <p:custDataLst>
                <p:tags r:id="rId64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6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7"/>
            </p:custDataLst>
          </p:nvPr>
        </p:nvSpPr>
        <p:spPr>
          <a:xfrm>
            <a:off x="1073150" y="9220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7626350" y="457200"/>
            <a:ext cx="389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47" name="object 5"/>
          <p:cNvSpPr txBox="1"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50" name="object 7"/>
          <p:cNvSpPr txBox="1"/>
          <p:nvPr>
            <p:custDataLst>
              <p:tags r:id="rId10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7809230" y="2942590"/>
            <a:ext cx="2623517" cy="2952000"/>
            <a:chOff x="12850" y="3360"/>
            <a:chExt cx="3626" cy="4080"/>
          </a:xfrm>
        </p:grpSpPr>
        <p:sp>
          <p:nvSpPr>
            <p:cNvPr id="5" name="object 113"/>
            <p:cNvSpPr/>
            <p:nvPr>
              <p:custDataLst>
                <p:tags r:id="rId1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6" name="图表 5"/>
            <p:cNvGraphicFramePr/>
            <p:nvPr>
              <p:custDataLst>
                <p:tags r:id="rId12"/>
              </p:custDataLst>
            </p:nvPr>
          </p:nvGraphicFramePr>
          <p:xfrm>
            <a:off x="1337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7" name="文本框 6"/>
            <p:cNvSpPr txBox="1"/>
            <p:nvPr>
              <p:custDataLst>
                <p:tags r:id="rId13"/>
              </p:custDataLst>
            </p:nvPr>
          </p:nvSpPr>
          <p:spPr>
            <a:xfrm>
              <a:off x="13440" y="487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14"/>
              </p:custDataLst>
            </p:nvPr>
          </p:nvSpPr>
          <p:spPr>
            <a:xfrm>
              <a:off x="13440" y="5506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5"/>
              </p:custDataLst>
            </p:nvPr>
          </p:nvSpPr>
          <p:spPr>
            <a:xfrm>
              <a:off x="1348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16"/>
              </p:custDataLst>
            </p:nvPr>
          </p:nvSpPr>
          <p:spPr>
            <a:xfrm>
              <a:off x="13373" y="3802"/>
              <a:ext cx="263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11" name="文本框 10"/>
            <p:cNvSpPr txBox="1"/>
            <p:nvPr>
              <p:custDataLst>
                <p:tags r:id="rId17"/>
              </p:custDataLst>
            </p:nvPr>
          </p:nvSpPr>
          <p:spPr>
            <a:xfrm>
              <a:off x="13322" y="419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8"/>
              </p:custDataLst>
            </p:nvPr>
          </p:nvSpPr>
          <p:spPr>
            <a:xfrm>
              <a:off x="1519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9"/>
              </p:custDataLst>
            </p:nvPr>
          </p:nvSpPr>
          <p:spPr>
            <a:xfrm>
              <a:off x="1519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0"/>
              </p:custDataLst>
            </p:nvPr>
          </p:nvSpPr>
          <p:spPr>
            <a:xfrm>
              <a:off x="1519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0445750" y="2968625"/>
            <a:ext cx="2580105" cy="2952000"/>
            <a:chOff x="16450" y="3355"/>
            <a:chExt cx="3566" cy="4080"/>
          </a:xfrm>
        </p:grpSpPr>
        <p:sp>
          <p:nvSpPr>
            <p:cNvPr id="16" name="object 113"/>
            <p:cNvSpPr/>
            <p:nvPr>
              <p:custDataLst>
                <p:tags r:id="rId21"/>
              </p:custDataLst>
            </p:nvPr>
          </p:nvSpPr>
          <p:spPr>
            <a:xfrm>
              <a:off x="16450" y="3355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17" name="图表 16"/>
            <p:cNvGraphicFramePr/>
            <p:nvPr>
              <p:custDataLst>
                <p:tags r:id="rId22"/>
              </p:custDataLst>
            </p:nvPr>
          </p:nvGraphicFramePr>
          <p:xfrm>
            <a:off x="1691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文本框 17"/>
            <p:cNvSpPr txBox="1"/>
            <p:nvPr>
              <p:custDataLst>
                <p:tags r:id="rId23"/>
              </p:custDataLst>
            </p:nvPr>
          </p:nvSpPr>
          <p:spPr>
            <a:xfrm>
              <a:off x="16976" y="4878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24"/>
              </p:custDataLst>
            </p:nvPr>
          </p:nvSpPr>
          <p:spPr>
            <a:xfrm>
              <a:off x="17021" y="5466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25"/>
              </p:custDataLst>
            </p:nvPr>
          </p:nvSpPr>
          <p:spPr>
            <a:xfrm>
              <a:off x="1702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26"/>
              </p:custDataLst>
            </p:nvPr>
          </p:nvSpPr>
          <p:spPr>
            <a:xfrm>
              <a:off x="16744" y="3802"/>
              <a:ext cx="298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37" name="文本框 36"/>
            <p:cNvSpPr txBox="1"/>
            <p:nvPr>
              <p:custDataLst>
                <p:tags r:id="rId27"/>
              </p:custDataLst>
            </p:nvPr>
          </p:nvSpPr>
          <p:spPr>
            <a:xfrm>
              <a:off x="16900" y="4190"/>
              <a:ext cx="2657" cy="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28"/>
              </p:custDataLst>
            </p:nvPr>
          </p:nvSpPr>
          <p:spPr>
            <a:xfrm>
              <a:off x="1873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29"/>
              </p:custDataLst>
            </p:nvPr>
          </p:nvSpPr>
          <p:spPr>
            <a:xfrm>
              <a:off x="1873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30"/>
              </p:custDataLst>
            </p:nvPr>
          </p:nvSpPr>
          <p:spPr>
            <a:xfrm>
              <a:off x="1873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{storage2}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13130530" y="3015615"/>
            <a:ext cx="2555505" cy="2952000"/>
            <a:chOff x="20050" y="3429"/>
            <a:chExt cx="3532" cy="4080"/>
          </a:xfrm>
        </p:grpSpPr>
        <p:sp>
          <p:nvSpPr>
            <p:cNvPr id="44" name="object 113"/>
            <p:cNvSpPr/>
            <p:nvPr>
              <p:custDataLst>
                <p:tags r:id="rId31"/>
              </p:custDataLst>
            </p:nvPr>
          </p:nvSpPr>
          <p:spPr>
            <a:xfrm>
              <a:off x="20050" y="3429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graphicFrame>
          <p:nvGraphicFramePr>
            <p:cNvPr id="45" name="图表 44"/>
            <p:cNvGraphicFramePr/>
            <p:nvPr>
              <p:custDataLst>
                <p:tags r:id="rId32"/>
              </p:custDataLst>
            </p:nvPr>
          </p:nvGraphicFramePr>
          <p:xfrm>
            <a:off x="20478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6" name="文本框 45"/>
            <p:cNvSpPr txBox="1"/>
            <p:nvPr>
              <p:custDataLst>
                <p:tags r:id="rId33"/>
              </p:custDataLst>
            </p:nvPr>
          </p:nvSpPr>
          <p:spPr>
            <a:xfrm>
              <a:off x="20587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34"/>
              </p:custDataLst>
            </p:nvPr>
          </p:nvSpPr>
          <p:spPr>
            <a:xfrm>
              <a:off x="20587" y="547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49" name="文本框 48"/>
            <p:cNvSpPr txBox="1"/>
            <p:nvPr>
              <p:custDataLst>
                <p:tags r:id="rId35"/>
              </p:custDataLst>
            </p:nvPr>
          </p:nvSpPr>
          <p:spPr>
            <a:xfrm>
              <a:off x="20587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36"/>
              </p:custDataLst>
            </p:nvPr>
          </p:nvSpPr>
          <p:spPr>
            <a:xfrm>
              <a:off x="20357" y="3802"/>
              <a:ext cx="272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{ip3}</a:t>
              </a:r>
              <a:endParaRPr lang="en-US" altLang="zh-CN" sz="1400" b="1"/>
            </a:p>
          </p:txBody>
        </p:sp>
        <p:sp>
          <p:nvSpPr>
            <p:cNvPr id="67" name="文本框 66"/>
            <p:cNvSpPr txBox="1"/>
            <p:nvPr>
              <p:custDataLst>
                <p:tags r:id="rId37"/>
              </p:custDataLst>
            </p:nvPr>
          </p:nvSpPr>
          <p:spPr>
            <a:xfrm>
              <a:off x="20478" y="420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{arch3}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文本框 73"/>
            <p:cNvSpPr txBox="1"/>
            <p:nvPr>
              <p:custDataLst>
                <p:tags r:id="rId38"/>
              </p:custDataLst>
            </p:nvPr>
          </p:nvSpPr>
          <p:spPr>
            <a:xfrm>
              <a:off x="22296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39"/>
              </p:custDataLst>
            </p:nvPr>
          </p:nvSpPr>
          <p:spPr>
            <a:xfrm>
              <a:off x="22296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5" name="文本框 84"/>
            <p:cNvSpPr txBox="1"/>
            <p:nvPr>
              <p:custDataLst>
                <p:tags r:id="rId40"/>
              </p:custDataLst>
            </p:nvPr>
          </p:nvSpPr>
          <p:spPr>
            <a:xfrm>
              <a:off x="22296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{storage3}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sp>
        <p:nvSpPr>
          <p:cNvPr id="23" name="object 196"/>
          <p:cNvSpPr/>
          <p:nvPr>
            <p:custDataLst>
              <p:tags r:id="rId41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24" name="object 30"/>
          <p:cNvSpPr/>
          <p:nvPr>
            <p:custDataLst>
              <p:tags r:id="rId42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31"/>
          <p:cNvSpPr/>
          <p:nvPr>
            <p:custDataLst>
              <p:tags r:id="rId43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32"/>
          <p:cNvSpPr/>
          <p:nvPr>
            <p:custDataLst>
              <p:tags r:id="rId44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7" name="object 33"/>
          <p:cNvPicPr/>
          <p:nvPr>
            <p:custDataLst>
              <p:tags r:id="rId45"/>
            </p:custDataLst>
          </p:nvPr>
        </p:nvPicPr>
        <p:blipFill>
          <a:blip r:embed="rId46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28" name="object 37"/>
          <p:cNvSpPr txBox="1"/>
          <p:nvPr>
            <p:custDataLst>
              <p:tags r:id="rId47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object 39"/>
          <p:cNvSpPr/>
          <p:nvPr>
            <p:custDataLst>
              <p:tags r:id="rId48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40"/>
          <p:cNvSpPr/>
          <p:nvPr>
            <p:custDataLst>
              <p:tags r:id="rId49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2" name="object 41"/>
          <p:cNvPicPr/>
          <p:nvPr>
            <p:custDataLst>
              <p:tags r:id="rId50"/>
            </p:custDataLst>
          </p:nvPr>
        </p:nvPicPr>
        <p:blipFill>
          <a:blip r:embed="rId51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34" name="object 45"/>
          <p:cNvSpPr txBox="1"/>
          <p:nvPr>
            <p:custDataLst>
              <p:tags r:id="rId52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object 47"/>
          <p:cNvSpPr/>
          <p:nvPr>
            <p:custDataLst>
              <p:tags r:id="rId53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48"/>
          <p:cNvSpPr/>
          <p:nvPr>
            <p:custDataLst>
              <p:tags r:id="rId54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49"/>
          <p:cNvSpPr/>
          <p:nvPr>
            <p:custDataLst>
              <p:tags r:id="rId55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9" name="object 50"/>
          <p:cNvPicPr/>
          <p:nvPr>
            <p:custDataLst>
              <p:tags r:id="rId56"/>
            </p:custDataLst>
          </p:nvPr>
        </p:nvPicPr>
        <p:blipFill>
          <a:blip r:embed="rId57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64" name="object 54"/>
          <p:cNvSpPr txBox="1"/>
          <p:nvPr>
            <p:custDataLst>
              <p:tags r:id="rId58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6" name="object 55"/>
          <p:cNvSpPr/>
          <p:nvPr>
            <p:custDataLst>
              <p:tags r:id="rId59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6"/>
          <p:cNvSpPr/>
          <p:nvPr>
            <p:custDataLst>
              <p:tags r:id="rId60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"/>
          <p:cNvSpPr/>
          <p:nvPr>
            <p:custDataLst>
              <p:tags r:id="rId61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13"/>
          <p:cNvSpPr txBox="1"/>
          <p:nvPr>
            <p:custDataLst>
              <p:tags r:id="rId62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object 13"/>
          <p:cNvSpPr txBox="1"/>
          <p:nvPr>
            <p:custDataLst>
              <p:tags r:id="rId63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1" name="object 38"/>
          <p:cNvSpPr/>
          <p:nvPr>
            <p:custDataLst>
              <p:tags r:id="rId64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39"/>
          <p:cNvSpPr/>
          <p:nvPr>
            <p:custDataLst>
              <p:tags r:id="rId65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13"/>
          <p:cNvSpPr txBox="1"/>
          <p:nvPr>
            <p:custDataLst>
              <p:tags r:id="rId66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object 13"/>
          <p:cNvSpPr txBox="1"/>
          <p:nvPr>
            <p:custDataLst>
              <p:tags r:id="rId67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87" name="object 6"/>
            <p:cNvSpPr/>
            <p:nvPr>
              <p:custDataLst>
                <p:tags r:id="rId68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7"/>
            <p:cNvSpPr/>
            <p:nvPr>
              <p:custDataLst>
                <p:tags r:id="rId69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90" name="object 13"/>
            <p:cNvSpPr txBox="1"/>
            <p:nvPr>
              <p:custDataLst>
                <p:tags r:id="rId71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92" name="object 38"/>
            <p:cNvSpPr/>
            <p:nvPr>
              <p:custDataLst>
                <p:tags r:id="rId72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39"/>
            <p:cNvSpPr/>
            <p:nvPr>
              <p:custDataLst>
                <p:tags r:id="rId73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13"/>
            <p:cNvSpPr txBox="1"/>
            <p:nvPr>
              <p:custDataLst>
                <p:tags r:id="rId74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96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7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1073150" y="9220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9"/>
            </p:custDataLst>
          </p:nvPr>
        </p:nvSpPr>
        <p:spPr>
          <a:xfrm>
            <a:off x="7626350" y="457200"/>
            <a:ext cx="389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47" name="object 5"/>
          <p:cNvSpPr txBox="1"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50" name="object 7"/>
          <p:cNvSpPr txBox="1"/>
          <p:nvPr>
            <p:custDataLst>
              <p:tags r:id="rId11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7877810" y="1525905"/>
            <a:ext cx="2484000" cy="2795014"/>
            <a:chOff x="12850" y="3360"/>
            <a:chExt cx="3626" cy="4080"/>
          </a:xfrm>
        </p:grpSpPr>
        <p:sp>
          <p:nvSpPr>
            <p:cNvPr id="6" name="object 113"/>
            <p:cNvSpPr/>
            <p:nvPr>
              <p:custDataLst>
                <p:tags r:id="rId12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7" name="图表 6"/>
            <p:cNvGraphicFramePr/>
            <p:nvPr>
              <p:custDataLst>
                <p:tags r:id="rId13"/>
              </p:custDataLst>
            </p:nvPr>
          </p:nvGraphicFramePr>
          <p:xfrm>
            <a:off x="1337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8" name="文本框 7"/>
            <p:cNvSpPr txBox="1"/>
            <p:nvPr>
              <p:custDataLst>
                <p:tags r:id="rId14"/>
              </p:custDataLst>
            </p:nvPr>
          </p:nvSpPr>
          <p:spPr>
            <a:xfrm>
              <a:off x="13481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5"/>
              </p:custDataLst>
            </p:nvPr>
          </p:nvSpPr>
          <p:spPr>
            <a:xfrm>
              <a:off x="13481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16"/>
              </p:custDataLst>
            </p:nvPr>
          </p:nvSpPr>
          <p:spPr>
            <a:xfrm>
              <a:off x="1348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17"/>
              </p:custDataLst>
            </p:nvPr>
          </p:nvSpPr>
          <p:spPr>
            <a:xfrm>
              <a:off x="13373" y="3802"/>
              <a:ext cx="263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12" name="文本框 11"/>
            <p:cNvSpPr txBox="1"/>
            <p:nvPr>
              <p:custDataLst>
                <p:tags r:id="rId18"/>
              </p:custDataLst>
            </p:nvPr>
          </p:nvSpPr>
          <p:spPr>
            <a:xfrm>
              <a:off x="13322" y="419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9"/>
              </p:custDataLst>
            </p:nvPr>
          </p:nvSpPr>
          <p:spPr>
            <a:xfrm>
              <a:off x="1519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0"/>
              </p:custDataLst>
            </p:nvPr>
          </p:nvSpPr>
          <p:spPr>
            <a:xfrm>
              <a:off x="1519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1"/>
              </p:custDataLst>
            </p:nvPr>
          </p:nvSpPr>
          <p:spPr>
            <a:xfrm>
              <a:off x="1519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2755245" y="1544320"/>
            <a:ext cx="2484000" cy="2842042"/>
            <a:chOff x="16450" y="3355"/>
            <a:chExt cx="3566" cy="4080"/>
          </a:xfrm>
        </p:grpSpPr>
        <p:sp>
          <p:nvSpPr>
            <p:cNvPr id="17" name="object 113"/>
            <p:cNvSpPr/>
            <p:nvPr>
              <p:custDataLst>
                <p:tags r:id="rId22"/>
              </p:custDataLst>
            </p:nvPr>
          </p:nvSpPr>
          <p:spPr>
            <a:xfrm>
              <a:off x="16450" y="3355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18" name="图表 17"/>
            <p:cNvGraphicFramePr/>
            <p:nvPr>
              <p:custDataLst>
                <p:tags r:id="rId23"/>
              </p:custDataLst>
            </p:nvPr>
          </p:nvGraphicFramePr>
          <p:xfrm>
            <a:off x="1691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9" name="文本框 18"/>
            <p:cNvSpPr txBox="1"/>
            <p:nvPr>
              <p:custDataLst>
                <p:tags r:id="rId24"/>
              </p:custDataLst>
            </p:nvPr>
          </p:nvSpPr>
          <p:spPr>
            <a:xfrm>
              <a:off x="17021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25"/>
              </p:custDataLst>
            </p:nvPr>
          </p:nvSpPr>
          <p:spPr>
            <a:xfrm>
              <a:off x="17021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26"/>
              </p:custDataLst>
            </p:nvPr>
          </p:nvSpPr>
          <p:spPr>
            <a:xfrm>
              <a:off x="1702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27"/>
              </p:custDataLst>
            </p:nvPr>
          </p:nvSpPr>
          <p:spPr>
            <a:xfrm>
              <a:off x="16744" y="3802"/>
              <a:ext cx="298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40" name="文本框 39"/>
            <p:cNvSpPr txBox="1"/>
            <p:nvPr>
              <p:custDataLst>
                <p:tags r:id="rId28"/>
              </p:custDataLst>
            </p:nvPr>
          </p:nvSpPr>
          <p:spPr>
            <a:xfrm>
              <a:off x="16900" y="4190"/>
              <a:ext cx="2657" cy="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29"/>
              </p:custDataLst>
            </p:nvPr>
          </p:nvSpPr>
          <p:spPr>
            <a:xfrm>
              <a:off x="1873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30"/>
              </p:custDataLst>
            </p:nvPr>
          </p:nvSpPr>
          <p:spPr>
            <a:xfrm>
              <a:off x="1873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31"/>
              </p:custDataLst>
            </p:nvPr>
          </p:nvSpPr>
          <p:spPr>
            <a:xfrm>
              <a:off x="1873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{storage2}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11817350" y="4114800"/>
            <a:ext cx="2484000" cy="2842042"/>
            <a:chOff x="14650" y="6510"/>
            <a:chExt cx="3566" cy="4080"/>
          </a:xfrm>
        </p:grpSpPr>
        <p:sp>
          <p:nvSpPr>
            <p:cNvPr id="45" name="object 113"/>
            <p:cNvSpPr/>
            <p:nvPr>
              <p:custDataLst>
                <p:tags r:id="rId32"/>
              </p:custDataLst>
            </p:nvPr>
          </p:nvSpPr>
          <p:spPr>
            <a:xfrm>
              <a:off x="14650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graphicFrame>
          <p:nvGraphicFramePr>
            <p:cNvPr id="46" name="图表 45"/>
            <p:cNvGraphicFramePr/>
            <p:nvPr>
              <p:custDataLst>
                <p:tags r:id="rId33"/>
              </p:custDataLst>
            </p:nvPr>
          </p:nvGraphicFramePr>
          <p:xfrm>
            <a:off x="151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8" name="文本框 47"/>
            <p:cNvSpPr txBox="1"/>
            <p:nvPr>
              <p:custDataLst>
                <p:tags r:id="rId34"/>
              </p:custDataLst>
            </p:nvPr>
          </p:nvSpPr>
          <p:spPr>
            <a:xfrm>
              <a:off x="15221" y="806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49" name="文本框 48"/>
            <p:cNvSpPr txBox="1"/>
            <p:nvPr>
              <p:custDataLst>
                <p:tags r:id="rId35"/>
              </p:custDataLst>
            </p:nvPr>
          </p:nvSpPr>
          <p:spPr>
            <a:xfrm>
              <a:off x="15221" y="869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36"/>
              </p:custDataLst>
            </p:nvPr>
          </p:nvSpPr>
          <p:spPr>
            <a:xfrm>
              <a:off x="15221" y="927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67" name="文本框 66"/>
            <p:cNvSpPr txBox="1"/>
            <p:nvPr>
              <p:custDataLst>
                <p:tags r:id="rId37"/>
              </p:custDataLst>
            </p:nvPr>
          </p:nvSpPr>
          <p:spPr>
            <a:xfrm>
              <a:off x="15010" y="6952"/>
              <a:ext cx="26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{ip4}</a:t>
              </a:r>
              <a:endParaRPr lang="en-US" altLang="zh-CN" sz="1400" b="1"/>
            </a:p>
          </p:txBody>
        </p:sp>
        <p:sp>
          <p:nvSpPr>
            <p:cNvPr id="74" name="文本框 73"/>
            <p:cNvSpPr txBox="1"/>
            <p:nvPr>
              <p:custDataLst>
                <p:tags r:id="rId38"/>
              </p:custDataLst>
            </p:nvPr>
          </p:nvSpPr>
          <p:spPr>
            <a:xfrm>
              <a:off x="15010" y="732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{arch4}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39"/>
              </p:custDataLst>
            </p:nvPr>
          </p:nvSpPr>
          <p:spPr>
            <a:xfrm>
              <a:off x="16930" y="806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5" name="文本框 84"/>
            <p:cNvSpPr txBox="1"/>
            <p:nvPr>
              <p:custDataLst>
                <p:tags r:id="rId40"/>
              </p:custDataLst>
            </p:nvPr>
          </p:nvSpPr>
          <p:spPr>
            <a:xfrm>
              <a:off x="16930" y="867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6" name="文本框 85"/>
            <p:cNvSpPr txBox="1"/>
            <p:nvPr>
              <p:custDataLst>
                <p:tags r:id="rId41"/>
              </p:custDataLst>
            </p:nvPr>
          </p:nvSpPr>
          <p:spPr>
            <a:xfrm>
              <a:off x="169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{storage4}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997950" y="4157345"/>
            <a:ext cx="2400935" cy="2849880"/>
            <a:chOff x="20050" y="3429"/>
            <a:chExt cx="3532" cy="4080"/>
          </a:xfrm>
        </p:grpSpPr>
        <p:sp>
          <p:nvSpPr>
            <p:cNvPr id="101" name="object 113"/>
            <p:cNvSpPr/>
            <p:nvPr>
              <p:custDataLst>
                <p:tags r:id="rId42"/>
              </p:custDataLst>
            </p:nvPr>
          </p:nvSpPr>
          <p:spPr>
            <a:xfrm>
              <a:off x="20050" y="3429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graphicFrame>
          <p:nvGraphicFramePr>
            <p:cNvPr id="102" name="图表 101"/>
            <p:cNvGraphicFramePr/>
            <p:nvPr>
              <p:custDataLst>
                <p:tags r:id="rId43"/>
              </p:custDataLst>
            </p:nvPr>
          </p:nvGraphicFramePr>
          <p:xfrm>
            <a:off x="20478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2" name="文本框 111"/>
            <p:cNvSpPr txBox="1"/>
            <p:nvPr>
              <p:custDataLst>
                <p:tags r:id="rId44"/>
              </p:custDataLst>
            </p:nvPr>
          </p:nvSpPr>
          <p:spPr>
            <a:xfrm>
              <a:off x="20587" y="4919"/>
              <a:ext cx="1825" cy="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3" name="文本框 112"/>
            <p:cNvSpPr txBox="1"/>
            <p:nvPr>
              <p:custDataLst>
                <p:tags r:id="rId45"/>
              </p:custDataLst>
            </p:nvPr>
          </p:nvSpPr>
          <p:spPr>
            <a:xfrm>
              <a:off x="20587" y="5545"/>
              <a:ext cx="1825" cy="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24" name="文本框 123"/>
            <p:cNvSpPr txBox="1"/>
            <p:nvPr>
              <p:custDataLst>
                <p:tags r:id="rId46"/>
              </p:custDataLst>
            </p:nvPr>
          </p:nvSpPr>
          <p:spPr>
            <a:xfrm>
              <a:off x="20587" y="6124"/>
              <a:ext cx="1825" cy="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25" name="文本框 124"/>
            <p:cNvSpPr txBox="1"/>
            <p:nvPr>
              <p:custDataLst>
                <p:tags r:id="rId47"/>
              </p:custDataLst>
            </p:nvPr>
          </p:nvSpPr>
          <p:spPr>
            <a:xfrm>
              <a:off x="20357" y="3802"/>
              <a:ext cx="2728" cy="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{ip3}</a:t>
              </a:r>
              <a:endParaRPr lang="en-US" altLang="zh-CN" sz="1400" b="1"/>
            </a:p>
          </p:txBody>
        </p:sp>
        <p:sp>
          <p:nvSpPr>
            <p:cNvPr id="136" name="文本框 135"/>
            <p:cNvSpPr txBox="1"/>
            <p:nvPr>
              <p:custDataLst>
                <p:tags r:id="rId48"/>
              </p:custDataLst>
            </p:nvPr>
          </p:nvSpPr>
          <p:spPr>
            <a:xfrm>
              <a:off x="20478" y="420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{arch3}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7" name="文本框 136"/>
            <p:cNvSpPr txBox="1"/>
            <p:nvPr>
              <p:custDataLst>
                <p:tags r:id="rId49"/>
              </p:custDataLst>
            </p:nvPr>
          </p:nvSpPr>
          <p:spPr>
            <a:xfrm>
              <a:off x="22296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8" name="文本框 137"/>
            <p:cNvSpPr txBox="1"/>
            <p:nvPr>
              <p:custDataLst>
                <p:tags r:id="rId50"/>
              </p:custDataLst>
            </p:nvPr>
          </p:nvSpPr>
          <p:spPr>
            <a:xfrm>
              <a:off x="22296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9" name="文本框 138"/>
            <p:cNvSpPr txBox="1"/>
            <p:nvPr>
              <p:custDataLst>
                <p:tags r:id="rId51"/>
              </p:custDataLst>
            </p:nvPr>
          </p:nvSpPr>
          <p:spPr>
            <a:xfrm>
              <a:off x="22296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{storage3}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sp>
        <p:nvSpPr>
          <p:cNvPr id="23" name="object 196"/>
          <p:cNvSpPr/>
          <p:nvPr>
            <p:custDataLst>
              <p:tags r:id="rId52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2" name="object 30"/>
          <p:cNvSpPr/>
          <p:nvPr>
            <p:custDataLst>
              <p:tags r:id="rId53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31"/>
          <p:cNvSpPr/>
          <p:nvPr>
            <p:custDataLst>
              <p:tags r:id="rId54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32"/>
          <p:cNvSpPr/>
          <p:nvPr>
            <p:custDataLst>
              <p:tags r:id="rId55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3" name="object 33"/>
          <p:cNvPicPr/>
          <p:nvPr>
            <p:custDataLst>
              <p:tags r:id="rId56"/>
            </p:custDataLst>
          </p:nvPr>
        </p:nvPicPr>
        <p:blipFill>
          <a:blip r:embed="rId57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54" name="object 37"/>
          <p:cNvSpPr txBox="1"/>
          <p:nvPr>
            <p:custDataLst>
              <p:tags r:id="rId58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object 39"/>
          <p:cNvSpPr/>
          <p:nvPr>
            <p:custDataLst>
              <p:tags r:id="rId59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40"/>
          <p:cNvSpPr/>
          <p:nvPr>
            <p:custDataLst>
              <p:tags r:id="rId60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9" name="object 41"/>
          <p:cNvPicPr/>
          <p:nvPr>
            <p:custDataLst>
              <p:tags r:id="rId61"/>
            </p:custDataLst>
          </p:nvPr>
        </p:nvPicPr>
        <p:blipFill>
          <a:blip r:embed="rId62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60" name="object 45"/>
          <p:cNvSpPr txBox="1"/>
          <p:nvPr>
            <p:custDataLst>
              <p:tags r:id="rId63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1" name="object 47"/>
          <p:cNvSpPr/>
          <p:nvPr>
            <p:custDataLst>
              <p:tags r:id="rId64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48"/>
          <p:cNvSpPr/>
          <p:nvPr>
            <p:custDataLst>
              <p:tags r:id="rId65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49"/>
          <p:cNvSpPr/>
          <p:nvPr>
            <p:custDataLst>
              <p:tags r:id="rId66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5" name="object 50"/>
          <p:cNvPicPr/>
          <p:nvPr>
            <p:custDataLst>
              <p:tags r:id="rId67"/>
            </p:custDataLst>
          </p:nvPr>
        </p:nvPicPr>
        <p:blipFill>
          <a:blip r:embed="rId68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68" name="object 54"/>
          <p:cNvSpPr txBox="1"/>
          <p:nvPr>
            <p:custDataLst>
              <p:tags r:id="rId69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9" name="object 55"/>
          <p:cNvSpPr/>
          <p:nvPr>
            <p:custDataLst>
              <p:tags r:id="rId70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6"/>
          <p:cNvSpPr/>
          <p:nvPr>
            <p:custDataLst>
              <p:tags r:id="rId71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"/>
          <p:cNvSpPr/>
          <p:nvPr>
            <p:custDataLst>
              <p:tags r:id="rId72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13"/>
          <p:cNvSpPr txBox="1"/>
          <p:nvPr>
            <p:custDataLst>
              <p:tags r:id="rId73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object 13"/>
          <p:cNvSpPr txBox="1"/>
          <p:nvPr>
            <p:custDataLst>
              <p:tags r:id="rId74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" name="object 38"/>
          <p:cNvSpPr/>
          <p:nvPr>
            <p:custDataLst>
              <p:tags r:id="rId75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39"/>
          <p:cNvSpPr/>
          <p:nvPr>
            <p:custDataLst>
              <p:tags r:id="rId76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13"/>
          <p:cNvSpPr txBox="1"/>
          <p:nvPr>
            <p:custDataLst>
              <p:tags r:id="rId77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object 13"/>
          <p:cNvSpPr txBox="1"/>
          <p:nvPr>
            <p:custDataLst>
              <p:tags r:id="rId78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103" name="object 6"/>
            <p:cNvSpPr/>
            <p:nvPr>
              <p:custDataLst>
                <p:tags r:id="rId79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7"/>
            <p:cNvSpPr/>
            <p:nvPr>
              <p:custDataLst>
                <p:tags r:id="rId80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3"/>
            <p:cNvSpPr txBox="1"/>
            <p:nvPr>
              <p:custDataLst>
                <p:tags r:id="rId81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106" name="object 13"/>
            <p:cNvSpPr txBox="1"/>
            <p:nvPr>
              <p:custDataLst>
                <p:tags r:id="rId82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108" name="object 38"/>
            <p:cNvSpPr/>
            <p:nvPr>
              <p:custDataLst>
                <p:tags r:id="rId83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39"/>
            <p:cNvSpPr/>
            <p:nvPr>
              <p:custDataLst>
                <p:tags r:id="rId84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111" name="object 13"/>
            <p:cNvSpPr txBox="1"/>
            <p:nvPr>
              <p:custDataLst>
                <p:tags r:id="rId86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8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1073150" y="9220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159750" y="2104390"/>
            <a:ext cx="2302510" cy="2590800"/>
            <a:chOff x="12850" y="3360"/>
            <a:chExt cx="3626" cy="4080"/>
          </a:xfrm>
        </p:grpSpPr>
        <p:sp>
          <p:nvSpPr>
            <p:cNvPr id="24" name="object 113"/>
            <p:cNvSpPr/>
            <p:nvPr>
              <p:custDataLst>
                <p:tags r:id="rId10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26" name="图表 25"/>
            <p:cNvGraphicFramePr/>
            <p:nvPr/>
          </p:nvGraphicFramePr>
          <p:xfrm>
            <a:off x="1337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13481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1"/>
              </p:custDataLst>
            </p:nvPr>
          </p:nvSpPr>
          <p:spPr>
            <a:xfrm>
              <a:off x="13481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12"/>
              </p:custDataLst>
            </p:nvPr>
          </p:nvSpPr>
          <p:spPr>
            <a:xfrm>
              <a:off x="1348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373" y="3802"/>
              <a:ext cx="263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25" name="文本框 24"/>
            <p:cNvSpPr txBox="1"/>
            <p:nvPr>
              <p:custDataLst>
                <p:tags r:id="rId13"/>
              </p:custDataLst>
            </p:nvPr>
          </p:nvSpPr>
          <p:spPr>
            <a:xfrm>
              <a:off x="13322" y="419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4"/>
              </p:custDataLst>
            </p:nvPr>
          </p:nvSpPr>
          <p:spPr>
            <a:xfrm>
              <a:off x="1519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5"/>
              </p:custDataLst>
            </p:nvPr>
          </p:nvSpPr>
          <p:spPr>
            <a:xfrm>
              <a:off x="1519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6"/>
              </p:custDataLst>
            </p:nvPr>
          </p:nvSpPr>
          <p:spPr>
            <a:xfrm>
              <a:off x="1519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445750" y="2130425"/>
            <a:ext cx="2264410" cy="2590800"/>
            <a:chOff x="16450" y="3355"/>
            <a:chExt cx="3566" cy="4080"/>
          </a:xfrm>
        </p:grpSpPr>
        <p:sp>
          <p:nvSpPr>
            <p:cNvPr id="64" name="object 113"/>
            <p:cNvSpPr/>
            <p:nvPr>
              <p:custDataLst>
                <p:tags r:id="rId17"/>
              </p:custDataLst>
            </p:nvPr>
          </p:nvSpPr>
          <p:spPr>
            <a:xfrm>
              <a:off x="16450" y="3355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76" name="图表 75"/>
            <p:cNvGraphicFramePr/>
            <p:nvPr>
              <p:custDataLst>
                <p:tags r:id="rId18"/>
              </p:custDataLst>
            </p:nvPr>
          </p:nvGraphicFramePr>
          <p:xfrm>
            <a:off x="16912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7" name="文本框 76"/>
            <p:cNvSpPr txBox="1"/>
            <p:nvPr>
              <p:custDataLst>
                <p:tags r:id="rId19"/>
              </p:custDataLst>
            </p:nvPr>
          </p:nvSpPr>
          <p:spPr>
            <a:xfrm>
              <a:off x="17021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78" name="文本框 77"/>
            <p:cNvSpPr txBox="1"/>
            <p:nvPr>
              <p:custDataLst>
                <p:tags r:id="rId20"/>
              </p:custDataLst>
            </p:nvPr>
          </p:nvSpPr>
          <p:spPr>
            <a:xfrm>
              <a:off x="17021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79" name="文本框 78"/>
            <p:cNvSpPr txBox="1"/>
            <p:nvPr>
              <p:custDataLst>
                <p:tags r:id="rId21"/>
              </p:custDataLst>
            </p:nvPr>
          </p:nvSpPr>
          <p:spPr>
            <a:xfrm>
              <a:off x="17021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80" name="文本框 79"/>
            <p:cNvSpPr txBox="1"/>
            <p:nvPr>
              <p:custDataLst>
                <p:tags r:id="rId22"/>
              </p:custDataLst>
            </p:nvPr>
          </p:nvSpPr>
          <p:spPr>
            <a:xfrm>
              <a:off x="16744" y="3802"/>
              <a:ext cx="298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81" name="文本框 80"/>
            <p:cNvSpPr txBox="1"/>
            <p:nvPr>
              <p:custDataLst>
                <p:tags r:id="rId23"/>
              </p:custDataLst>
            </p:nvPr>
          </p:nvSpPr>
          <p:spPr>
            <a:xfrm>
              <a:off x="16900" y="4190"/>
              <a:ext cx="2657" cy="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文本框 81"/>
            <p:cNvSpPr txBox="1"/>
            <p:nvPr>
              <p:custDataLst>
                <p:tags r:id="rId24"/>
              </p:custDataLst>
            </p:nvPr>
          </p:nvSpPr>
          <p:spPr>
            <a:xfrm>
              <a:off x="18730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3" name="文本框 82"/>
            <p:cNvSpPr txBox="1"/>
            <p:nvPr>
              <p:custDataLst>
                <p:tags r:id="rId25"/>
              </p:custDataLst>
            </p:nvPr>
          </p:nvSpPr>
          <p:spPr>
            <a:xfrm>
              <a:off x="18730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84" name="文本框 83"/>
            <p:cNvSpPr txBox="1"/>
            <p:nvPr>
              <p:custDataLst>
                <p:tags r:id="rId26"/>
              </p:custDataLst>
            </p:nvPr>
          </p:nvSpPr>
          <p:spPr>
            <a:xfrm>
              <a:off x="18730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{storage2}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731750" y="2177415"/>
            <a:ext cx="2242820" cy="2590800"/>
            <a:chOff x="20050" y="3429"/>
            <a:chExt cx="3532" cy="4080"/>
          </a:xfrm>
        </p:grpSpPr>
        <p:sp>
          <p:nvSpPr>
            <p:cNvPr id="87" name="object 113"/>
            <p:cNvSpPr/>
            <p:nvPr>
              <p:custDataLst>
                <p:tags r:id="rId27"/>
              </p:custDataLst>
            </p:nvPr>
          </p:nvSpPr>
          <p:spPr>
            <a:xfrm>
              <a:off x="20050" y="3429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graphicFrame>
          <p:nvGraphicFramePr>
            <p:cNvPr id="103" name="图表 102"/>
            <p:cNvGraphicFramePr/>
            <p:nvPr>
              <p:custDataLst>
                <p:tags r:id="rId28"/>
              </p:custDataLst>
            </p:nvPr>
          </p:nvGraphicFramePr>
          <p:xfrm>
            <a:off x="20478" y="435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04" name="文本框 103"/>
            <p:cNvSpPr txBox="1"/>
            <p:nvPr>
              <p:custDataLst>
                <p:tags r:id="rId29"/>
              </p:custDataLst>
            </p:nvPr>
          </p:nvSpPr>
          <p:spPr>
            <a:xfrm>
              <a:off x="20587" y="491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5" name="文本框 104"/>
            <p:cNvSpPr txBox="1"/>
            <p:nvPr>
              <p:custDataLst>
                <p:tags r:id="rId30"/>
              </p:custDataLst>
            </p:nvPr>
          </p:nvSpPr>
          <p:spPr>
            <a:xfrm>
              <a:off x="20587" y="554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6" name="文本框 105"/>
            <p:cNvSpPr txBox="1"/>
            <p:nvPr>
              <p:custDataLst>
                <p:tags r:id="rId31"/>
              </p:custDataLst>
            </p:nvPr>
          </p:nvSpPr>
          <p:spPr>
            <a:xfrm>
              <a:off x="20587" y="612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07" name="文本框 106"/>
            <p:cNvSpPr txBox="1"/>
            <p:nvPr>
              <p:custDataLst>
                <p:tags r:id="rId32"/>
              </p:custDataLst>
            </p:nvPr>
          </p:nvSpPr>
          <p:spPr>
            <a:xfrm>
              <a:off x="20357" y="3802"/>
              <a:ext cx="272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{ip3}</a:t>
              </a:r>
              <a:endParaRPr lang="en-US" altLang="zh-CN" sz="1400" b="1"/>
            </a:p>
          </p:txBody>
        </p:sp>
        <p:sp>
          <p:nvSpPr>
            <p:cNvPr id="108" name="文本框 107"/>
            <p:cNvSpPr txBox="1"/>
            <p:nvPr>
              <p:custDataLst>
                <p:tags r:id="rId33"/>
              </p:custDataLst>
            </p:nvPr>
          </p:nvSpPr>
          <p:spPr>
            <a:xfrm>
              <a:off x="20478" y="420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{arch3}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文本框 108"/>
            <p:cNvSpPr txBox="1"/>
            <p:nvPr>
              <p:custDataLst>
                <p:tags r:id="rId34"/>
              </p:custDataLst>
            </p:nvPr>
          </p:nvSpPr>
          <p:spPr>
            <a:xfrm>
              <a:off x="22296" y="491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10" name="文本框 109"/>
            <p:cNvSpPr txBox="1"/>
            <p:nvPr>
              <p:custDataLst>
                <p:tags r:id="rId35"/>
              </p:custDataLst>
            </p:nvPr>
          </p:nvSpPr>
          <p:spPr>
            <a:xfrm>
              <a:off x="22296" y="552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11" name="文本框 110"/>
            <p:cNvSpPr txBox="1"/>
            <p:nvPr>
              <p:custDataLst>
                <p:tags r:id="rId36"/>
              </p:custDataLst>
            </p:nvPr>
          </p:nvSpPr>
          <p:spPr>
            <a:xfrm>
              <a:off x="22296" y="612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{storage3}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302750" y="4133850"/>
            <a:ext cx="2264410" cy="2590800"/>
            <a:chOff x="14650" y="6510"/>
            <a:chExt cx="3566" cy="4080"/>
          </a:xfrm>
        </p:grpSpPr>
        <p:sp>
          <p:nvSpPr>
            <p:cNvPr id="114" name="object 113"/>
            <p:cNvSpPr/>
            <p:nvPr>
              <p:custDataLst>
                <p:tags r:id="rId37"/>
              </p:custDataLst>
            </p:nvPr>
          </p:nvSpPr>
          <p:spPr>
            <a:xfrm>
              <a:off x="14650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graphicFrame>
          <p:nvGraphicFramePr>
            <p:cNvPr id="115" name="图表 114"/>
            <p:cNvGraphicFramePr/>
            <p:nvPr>
              <p:custDataLst>
                <p:tags r:id="rId38"/>
              </p:custDataLst>
            </p:nvPr>
          </p:nvGraphicFramePr>
          <p:xfrm>
            <a:off x="151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6" name="文本框 115"/>
            <p:cNvSpPr txBox="1"/>
            <p:nvPr>
              <p:custDataLst>
                <p:tags r:id="rId39"/>
              </p:custDataLst>
            </p:nvPr>
          </p:nvSpPr>
          <p:spPr>
            <a:xfrm>
              <a:off x="15221" y="806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7" name="文本框 116"/>
            <p:cNvSpPr txBox="1"/>
            <p:nvPr>
              <p:custDataLst>
                <p:tags r:id="rId40"/>
              </p:custDataLst>
            </p:nvPr>
          </p:nvSpPr>
          <p:spPr>
            <a:xfrm>
              <a:off x="15221" y="869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8" name="文本框 117"/>
            <p:cNvSpPr txBox="1"/>
            <p:nvPr>
              <p:custDataLst>
                <p:tags r:id="rId41"/>
              </p:custDataLst>
            </p:nvPr>
          </p:nvSpPr>
          <p:spPr>
            <a:xfrm>
              <a:off x="15221" y="927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19" name="文本框 118"/>
            <p:cNvSpPr txBox="1"/>
            <p:nvPr>
              <p:custDataLst>
                <p:tags r:id="rId42"/>
              </p:custDataLst>
            </p:nvPr>
          </p:nvSpPr>
          <p:spPr>
            <a:xfrm>
              <a:off x="15010" y="6952"/>
              <a:ext cx="26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{ip4}</a:t>
              </a:r>
              <a:endParaRPr lang="en-US" altLang="zh-CN" sz="1400" b="1"/>
            </a:p>
          </p:txBody>
        </p:sp>
        <p:sp>
          <p:nvSpPr>
            <p:cNvPr id="120" name="文本框 119"/>
            <p:cNvSpPr txBox="1"/>
            <p:nvPr>
              <p:custDataLst>
                <p:tags r:id="rId43"/>
              </p:custDataLst>
            </p:nvPr>
          </p:nvSpPr>
          <p:spPr>
            <a:xfrm>
              <a:off x="15010" y="732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{arch4}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文本框 120"/>
            <p:cNvSpPr txBox="1"/>
            <p:nvPr>
              <p:custDataLst>
                <p:tags r:id="rId44"/>
              </p:custDataLst>
            </p:nvPr>
          </p:nvSpPr>
          <p:spPr>
            <a:xfrm>
              <a:off x="16930" y="806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22" name="文本框 121"/>
            <p:cNvSpPr txBox="1"/>
            <p:nvPr>
              <p:custDataLst>
                <p:tags r:id="rId45"/>
              </p:custDataLst>
            </p:nvPr>
          </p:nvSpPr>
          <p:spPr>
            <a:xfrm>
              <a:off x="16930" y="867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23" name="文本框 122"/>
            <p:cNvSpPr txBox="1"/>
            <p:nvPr>
              <p:custDataLst>
                <p:tags r:id="rId46"/>
              </p:custDataLst>
            </p:nvPr>
          </p:nvSpPr>
          <p:spPr>
            <a:xfrm>
              <a:off x="169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{storage4}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567160" y="4133850"/>
            <a:ext cx="2286000" cy="2590800"/>
            <a:chOff x="18216" y="6510"/>
            <a:chExt cx="3600" cy="4080"/>
          </a:xfrm>
        </p:grpSpPr>
        <p:sp>
          <p:nvSpPr>
            <p:cNvPr id="126" name="object 113"/>
            <p:cNvSpPr/>
            <p:nvPr>
              <p:custDataLst>
                <p:tags r:id="rId47"/>
              </p:custDataLst>
            </p:nvPr>
          </p:nvSpPr>
          <p:spPr>
            <a:xfrm>
              <a:off x="18216" y="651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graphicFrame>
          <p:nvGraphicFramePr>
            <p:cNvPr id="127" name="图表 126"/>
            <p:cNvGraphicFramePr/>
            <p:nvPr>
              <p:custDataLst>
                <p:tags r:id="rId48"/>
              </p:custDataLst>
            </p:nvPr>
          </p:nvGraphicFramePr>
          <p:xfrm>
            <a:off x="18712" y="7509"/>
            <a:ext cx="2648" cy="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28" name="文本框 127"/>
            <p:cNvSpPr txBox="1"/>
            <p:nvPr>
              <p:custDataLst>
                <p:tags r:id="rId49"/>
              </p:custDataLst>
            </p:nvPr>
          </p:nvSpPr>
          <p:spPr>
            <a:xfrm>
              <a:off x="18821" y="8069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29" name="文本框 128"/>
            <p:cNvSpPr txBox="1"/>
            <p:nvPr>
              <p:custDataLst>
                <p:tags r:id="rId50"/>
              </p:custDataLst>
            </p:nvPr>
          </p:nvSpPr>
          <p:spPr>
            <a:xfrm>
              <a:off x="18821" y="8695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30" name="文本框 129"/>
            <p:cNvSpPr txBox="1"/>
            <p:nvPr>
              <p:custDataLst>
                <p:tags r:id="rId51"/>
              </p:custDataLst>
            </p:nvPr>
          </p:nvSpPr>
          <p:spPr>
            <a:xfrm>
              <a:off x="18821" y="9274"/>
              <a:ext cx="18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131" name="文本框 130"/>
            <p:cNvSpPr txBox="1"/>
            <p:nvPr>
              <p:custDataLst>
                <p:tags r:id="rId52"/>
              </p:custDataLst>
            </p:nvPr>
          </p:nvSpPr>
          <p:spPr>
            <a:xfrm>
              <a:off x="18730" y="6952"/>
              <a:ext cx="24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{ip5}</a:t>
              </a:r>
              <a:endParaRPr lang="en-US" altLang="zh-CN" sz="1400" b="1"/>
            </a:p>
          </p:txBody>
        </p:sp>
        <p:sp>
          <p:nvSpPr>
            <p:cNvPr id="132" name="文本框 131"/>
            <p:cNvSpPr txBox="1"/>
            <p:nvPr>
              <p:custDataLst>
                <p:tags r:id="rId53"/>
              </p:custDataLst>
            </p:nvPr>
          </p:nvSpPr>
          <p:spPr>
            <a:xfrm>
              <a:off x="18703" y="7320"/>
              <a:ext cx="2657" cy="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{arch5}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" name="文本框 132"/>
            <p:cNvSpPr txBox="1"/>
            <p:nvPr>
              <p:custDataLst>
                <p:tags r:id="rId54"/>
              </p:custDataLst>
            </p:nvPr>
          </p:nvSpPr>
          <p:spPr>
            <a:xfrm>
              <a:off x="20530" y="8069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{cpu5}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4" name="文本框 133"/>
            <p:cNvSpPr txBox="1"/>
            <p:nvPr>
              <p:custDataLst>
                <p:tags r:id="rId55"/>
              </p:custDataLst>
            </p:nvPr>
          </p:nvSpPr>
          <p:spPr>
            <a:xfrm>
              <a:off x="20530" y="8670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{mem5}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135" name="文本框 134"/>
            <p:cNvSpPr txBox="1"/>
            <p:nvPr>
              <p:custDataLst>
                <p:tags r:id="rId56"/>
              </p:custDataLst>
            </p:nvPr>
          </p:nvSpPr>
          <p:spPr>
            <a:xfrm>
              <a:off x="20530" y="9274"/>
              <a:ext cx="1286" cy="3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{storage5}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57"/>
            </p:custDataLst>
          </p:nvPr>
        </p:nvSpPr>
        <p:spPr>
          <a:xfrm>
            <a:off x="7626350" y="457200"/>
            <a:ext cx="389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47" name="object 5"/>
          <p:cNvSpPr txBox="1">
            <a:spLocks noGrp="1"/>
          </p:cNvSpPr>
          <p:nvPr>
            <p:ph type="title"/>
            <p:custDataLst>
              <p:tags r:id="rId58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50" name="object 7"/>
          <p:cNvSpPr txBox="1"/>
          <p:nvPr>
            <p:custDataLst>
              <p:tags r:id="rId59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196"/>
          <p:cNvSpPr/>
          <p:nvPr>
            <p:custDataLst>
              <p:tags r:id="rId60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102" name="object 30"/>
          <p:cNvSpPr/>
          <p:nvPr>
            <p:custDataLst>
              <p:tags r:id="rId61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31"/>
          <p:cNvSpPr/>
          <p:nvPr>
            <p:custDataLst>
              <p:tags r:id="rId62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32"/>
          <p:cNvSpPr/>
          <p:nvPr>
            <p:custDataLst>
              <p:tags r:id="rId63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24" name="object 33"/>
          <p:cNvPicPr/>
          <p:nvPr>
            <p:custDataLst>
              <p:tags r:id="rId64"/>
            </p:custDataLst>
          </p:nvPr>
        </p:nvPicPr>
        <p:blipFill>
          <a:blip r:embed="rId65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125" name="object 37"/>
          <p:cNvSpPr txBox="1"/>
          <p:nvPr>
            <p:custDataLst>
              <p:tags r:id="rId66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6" name="object 39"/>
          <p:cNvSpPr/>
          <p:nvPr>
            <p:custDataLst>
              <p:tags r:id="rId67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40"/>
          <p:cNvSpPr/>
          <p:nvPr>
            <p:custDataLst>
              <p:tags r:id="rId68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38" name="object 41"/>
          <p:cNvPicPr/>
          <p:nvPr>
            <p:custDataLst>
              <p:tags r:id="rId69"/>
            </p:custDataLst>
          </p:nvPr>
        </p:nvPicPr>
        <p:blipFill>
          <a:blip r:embed="rId70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139" name="object 45"/>
          <p:cNvSpPr txBox="1"/>
          <p:nvPr>
            <p:custDataLst>
              <p:tags r:id="rId71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0" name="object 47"/>
          <p:cNvSpPr/>
          <p:nvPr>
            <p:custDataLst>
              <p:tags r:id="rId72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48"/>
          <p:cNvSpPr/>
          <p:nvPr>
            <p:custDataLst>
              <p:tags r:id="rId73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49"/>
          <p:cNvSpPr/>
          <p:nvPr>
            <p:custDataLst>
              <p:tags r:id="rId74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43" name="object 50"/>
          <p:cNvPicPr/>
          <p:nvPr>
            <p:custDataLst>
              <p:tags r:id="rId75"/>
            </p:custDataLst>
          </p:nvPr>
        </p:nvPicPr>
        <p:blipFill>
          <a:blip r:embed="rId76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144" name="object 54"/>
          <p:cNvSpPr txBox="1"/>
          <p:nvPr>
            <p:custDataLst>
              <p:tags r:id="rId77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5" name="object 55"/>
          <p:cNvSpPr/>
          <p:nvPr>
            <p:custDataLst>
              <p:tags r:id="rId78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6"/>
          <p:cNvSpPr/>
          <p:nvPr>
            <p:custDataLst>
              <p:tags r:id="rId79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7"/>
          <p:cNvSpPr/>
          <p:nvPr>
            <p:custDataLst>
              <p:tags r:id="rId80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3"/>
          <p:cNvSpPr txBox="1"/>
          <p:nvPr>
            <p:custDataLst>
              <p:tags r:id="rId81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9" name="object 13"/>
          <p:cNvSpPr txBox="1"/>
          <p:nvPr>
            <p:custDataLst>
              <p:tags r:id="rId82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0" name="object 38"/>
          <p:cNvSpPr/>
          <p:nvPr>
            <p:custDataLst>
              <p:tags r:id="rId83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39"/>
          <p:cNvSpPr/>
          <p:nvPr>
            <p:custDataLst>
              <p:tags r:id="rId84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3"/>
          <p:cNvSpPr txBox="1"/>
          <p:nvPr>
            <p:custDataLst>
              <p:tags r:id="rId85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" name="object 13"/>
          <p:cNvSpPr txBox="1"/>
          <p:nvPr>
            <p:custDataLst>
              <p:tags r:id="rId86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155" name="object 6"/>
            <p:cNvSpPr/>
            <p:nvPr>
              <p:custDataLst>
                <p:tags r:id="rId87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7"/>
            <p:cNvSpPr/>
            <p:nvPr>
              <p:custDataLst>
                <p:tags r:id="rId88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3"/>
            <p:cNvSpPr txBox="1"/>
            <p:nvPr>
              <p:custDataLst>
                <p:tags r:id="rId89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158" name="object 13"/>
            <p:cNvSpPr txBox="1"/>
            <p:nvPr>
              <p:custDataLst>
                <p:tags r:id="rId90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160" name="object 38"/>
            <p:cNvSpPr/>
            <p:nvPr>
              <p:custDataLst>
                <p:tags r:id="rId91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39"/>
            <p:cNvSpPr/>
            <p:nvPr>
              <p:custDataLst>
                <p:tags r:id="rId92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3"/>
            <p:cNvSpPr txBox="1"/>
            <p:nvPr>
              <p:custDataLst>
                <p:tags r:id="rId93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163" name="object 13"/>
            <p:cNvSpPr txBox="1"/>
            <p:nvPr>
              <p:custDataLst>
                <p:tags r:id="rId94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633950" y="1202400"/>
            <a:ext cx="9854412" cy="7448400"/>
          </a:xfrm>
          <a:prstGeom prst="rect">
            <a:avLst/>
          </a:prstGeom>
        </p:spPr>
      </p:pic>
      <p:sp>
        <p:nvSpPr>
          <p:cNvPr id="58" name="object 13"/>
          <p:cNvSpPr txBox="1"/>
          <p:nvPr>
            <p:custDataLst>
              <p:tags r:id="rId13"/>
            </p:custDataLst>
          </p:nvPr>
        </p:nvSpPr>
        <p:spPr>
          <a:xfrm>
            <a:off x="10241626" y="740769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 超合基础设施  统一架构</a:t>
            </a:r>
            <a:endParaRPr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rot="0">
            <a:off x="8106410" y="1695450"/>
            <a:ext cx="1845850" cy="1938020"/>
            <a:chOff x="12850" y="3360"/>
            <a:chExt cx="3670" cy="4080"/>
          </a:xfrm>
        </p:grpSpPr>
        <p:sp>
          <p:nvSpPr>
            <p:cNvPr id="24" name="object 113"/>
            <p:cNvSpPr/>
            <p:nvPr>
              <p:custDataLst>
                <p:tags r:id="rId14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graphicFrame>
          <p:nvGraphicFramePr>
            <p:cNvPr id="26" name="图表 25"/>
            <p:cNvGraphicFramePr/>
            <p:nvPr/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5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16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{ip1}</a:t>
              </a:r>
              <a:endParaRPr lang="en-US" altLang="zh-CN" sz="1400" b="1"/>
            </a:p>
          </p:txBody>
        </p:sp>
        <p:sp>
          <p:nvSpPr>
            <p:cNvPr id="25" name="文本框 24"/>
            <p:cNvSpPr txBox="1"/>
            <p:nvPr>
              <p:custDataLst>
                <p:tags r:id="rId17"/>
              </p:custDataLst>
            </p:nvPr>
          </p:nvSpPr>
          <p:spPr>
            <a:xfrm>
              <a:off x="13068" y="4190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2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 rot="0">
            <a:off x="9897110" y="1695450"/>
            <a:ext cx="1845850" cy="1938020"/>
            <a:chOff x="12850" y="3360"/>
            <a:chExt cx="3670" cy="4080"/>
          </a:xfrm>
        </p:grpSpPr>
        <p:sp>
          <p:nvSpPr>
            <p:cNvPr id="217" name="object 113"/>
            <p:cNvSpPr/>
            <p:nvPr>
              <p:custDataLst>
                <p:tags r:id="rId2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graphicFrame>
          <p:nvGraphicFramePr>
            <p:cNvPr id="218" name="图表 217"/>
            <p:cNvGraphicFramePr/>
            <p:nvPr>
              <p:custDataLst>
                <p:tags r:id="rId2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9" name="文本框 218"/>
            <p:cNvSpPr txBox="1"/>
            <p:nvPr>
              <p:custDataLst>
                <p:tags r:id="rId2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20" name="文本框 219"/>
            <p:cNvSpPr txBox="1"/>
            <p:nvPr>
              <p:custDataLst>
                <p:tags r:id="rId2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21" name="文本框 220"/>
            <p:cNvSpPr txBox="1"/>
            <p:nvPr>
              <p:custDataLst>
                <p:tags r:id="rId2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22" name="文本框 221"/>
            <p:cNvSpPr txBox="1"/>
            <p:nvPr>
              <p:custDataLst>
                <p:tags r:id="rId2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{ip2}</a:t>
              </a:r>
              <a:endParaRPr lang="en-US" altLang="zh-CN" sz="1400" b="1"/>
            </a:p>
          </p:txBody>
        </p:sp>
        <p:sp>
          <p:nvSpPr>
            <p:cNvPr id="223" name="文本框 222"/>
            <p:cNvSpPr txBox="1"/>
            <p:nvPr>
              <p:custDataLst>
                <p:tags r:id="rId2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{arch2}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4" name="文本框 223"/>
            <p:cNvSpPr txBox="1"/>
            <p:nvPr>
              <p:custDataLst>
                <p:tags r:id="rId2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25" name="文本框 224"/>
            <p:cNvSpPr txBox="1"/>
            <p:nvPr>
              <p:custDataLst>
                <p:tags r:id="rId2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{mem2}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26" name="文本框 225"/>
            <p:cNvSpPr txBox="1"/>
            <p:nvPr>
              <p:custDataLst>
                <p:tags r:id="rId3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{storage2}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 rot="0">
            <a:off x="11706860" y="1706245"/>
            <a:ext cx="1845850" cy="1938020"/>
            <a:chOff x="12850" y="3360"/>
            <a:chExt cx="3670" cy="4080"/>
          </a:xfrm>
        </p:grpSpPr>
        <p:sp>
          <p:nvSpPr>
            <p:cNvPr id="228" name="object 113"/>
            <p:cNvSpPr/>
            <p:nvPr>
              <p:custDataLst>
                <p:tags r:id="rId3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graphicFrame>
          <p:nvGraphicFramePr>
            <p:cNvPr id="229" name="图表 228"/>
            <p:cNvGraphicFramePr/>
            <p:nvPr>
              <p:custDataLst>
                <p:tags r:id="rId3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30" name="文本框 229"/>
            <p:cNvSpPr txBox="1"/>
            <p:nvPr>
              <p:custDataLst>
                <p:tags r:id="rId3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1" name="文本框 230"/>
            <p:cNvSpPr txBox="1"/>
            <p:nvPr>
              <p:custDataLst>
                <p:tags r:id="rId3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2" name="文本框 231"/>
            <p:cNvSpPr txBox="1"/>
            <p:nvPr>
              <p:custDataLst>
                <p:tags r:id="rId3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33" name="文本框 232"/>
            <p:cNvSpPr txBox="1"/>
            <p:nvPr>
              <p:custDataLst>
                <p:tags r:id="rId3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{ip3}</a:t>
              </a:r>
              <a:endParaRPr lang="en-US" altLang="zh-CN" sz="1400" b="1"/>
            </a:p>
          </p:txBody>
        </p:sp>
        <p:sp>
          <p:nvSpPr>
            <p:cNvPr id="234" name="文本框 233"/>
            <p:cNvSpPr txBox="1"/>
            <p:nvPr>
              <p:custDataLst>
                <p:tags r:id="rId3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{arch3}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3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36" name="文本框 235"/>
            <p:cNvSpPr txBox="1"/>
            <p:nvPr>
              <p:custDataLst>
                <p:tags r:id="rId3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{mem3}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37" name="文本框 236"/>
            <p:cNvSpPr txBox="1"/>
            <p:nvPr>
              <p:custDataLst>
                <p:tags r:id="rId4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{storage3}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 rot="0">
            <a:off x="13523595" y="1706245"/>
            <a:ext cx="1845850" cy="1938020"/>
            <a:chOff x="12850" y="3360"/>
            <a:chExt cx="3670" cy="4080"/>
          </a:xfrm>
        </p:grpSpPr>
        <p:sp>
          <p:nvSpPr>
            <p:cNvPr id="239" name="object 113"/>
            <p:cNvSpPr/>
            <p:nvPr>
              <p:custDataLst>
                <p:tags r:id="rId4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graphicFrame>
          <p:nvGraphicFramePr>
            <p:cNvPr id="240" name="图表 239"/>
            <p:cNvGraphicFramePr/>
            <p:nvPr>
              <p:custDataLst>
                <p:tags r:id="rId4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41" name="文本框 240"/>
            <p:cNvSpPr txBox="1"/>
            <p:nvPr>
              <p:custDataLst>
                <p:tags r:id="rId4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42" name="文本框 241"/>
            <p:cNvSpPr txBox="1"/>
            <p:nvPr>
              <p:custDataLst>
                <p:tags r:id="rId4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43" name="文本框 242"/>
            <p:cNvSpPr txBox="1"/>
            <p:nvPr>
              <p:custDataLst>
                <p:tags r:id="rId4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44" name="文本框 243"/>
            <p:cNvSpPr txBox="1"/>
            <p:nvPr>
              <p:custDataLst>
                <p:tags r:id="rId4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{ip4}</a:t>
              </a:r>
              <a:endParaRPr lang="en-US" altLang="zh-CN" sz="1400" b="1"/>
            </a:p>
          </p:txBody>
        </p:sp>
        <p:sp>
          <p:nvSpPr>
            <p:cNvPr id="245" name="文本框 244"/>
            <p:cNvSpPr txBox="1"/>
            <p:nvPr>
              <p:custDataLst>
                <p:tags r:id="rId4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{arch4}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4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47" name="文本框 246"/>
            <p:cNvSpPr txBox="1"/>
            <p:nvPr>
              <p:custDataLst>
                <p:tags r:id="rId4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{mem4}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48" name="文本框 247"/>
            <p:cNvSpPr txBox="1"/>
            <p:nvPr>
              <p:custDataLst>
                <p:tags r:id="rId5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{storage4}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 rot="0">
            <a:off x="9039860" y="3195320"/>
            <a:ext cx="1845850" cy="1938020"/>
            <a:chOff x="12850" y="3360"/>
            <a:chExt cx="3670" cy="4080"/>
          </a:xfrm>
        </p:grpSpPr>
        <p:sp>
          <p:nvSpPr>
            <p:cNvPr id="250" name="object 113"/>
            <p:cNvSpPr/>
            <p:nvPr>
              <p:custDataLst>
                <p:tags r:id="rId5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graphicFrame>
          <p:nvGraphicFramePr>
            <p:cNvPr id="251" name="图表 250"/>
            <p:cNvGraphicFramePr/>
            <p:nvPr>
              <p:custDataLst>
                <p:tags r:id="rId5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52" name="文本框 251"/>
            <p:cNvSpPr txBox="1"/>
            <p:nvPr>
              <p:custDataLst>
                <p:tags r:id="rId5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53" name="文本框 252"/>
            <p:cNvSpPr txBox="1"/>
            <p:nvPr>
              <p:custDataLst>
                <p:tags r:id="rId5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54" name="文本框 253"/>
            <p:cNvSpPr txBox="1"/>
            <p:nvPr>
              <p:custDataLst>
                <p:tags r:id="rId5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55" name="文本框 254"/>
            <p:cNvSpPr txBox="1"/>
            <p:nvPr>
              <p:custDataLst>
                <p:tags r:id="rId5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{ip5}</a:t>
              </a:r>
              <a:endParaRPr lang="en-US" altLang="zh-CN" sz="1400" b="1"/>
            </a:p>
          </p:txBody>
        </p:sp>
        <p:sp>
          <p:nvSpPr>
            <p:cNvPr id="256" name="文本框 255"/>
            <p:cNvSpPr txBox="1"/>
            <p:nvPr>
              <p:custDataLst>
                <p:tags r:id="rId5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{arch5}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5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{cpu5}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58" name="文本框 257"/>
            <p:cNvSpPr txBox="1"/>
            <p:nvPr>
              <p:custDataLst>
                <p:tags r:id="rId5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{mem5}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59" name="文本框 258"/>
            <p:cNvSpPr txBox="1"/>
            <p:nvPr>
              <p:custDataLst>
                <p:tags r:id="rId6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{storage5}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 rot="0">
            <a:off x="10838180" y="3199765"/>
            <a:ext cx="1845850" cy="1938020"/>
            <a:chOff x="12850" y="3360"/>
            <a:chExt cx="3670" cy="4080"/>
          </a:xfrm>
        </p:grpSpPr>
        <p:sp>
          <p:nvSpPr>
            <p:cNvPr id="261" name="object 113"/>
            <p:cNvSpPr/>
            <p:nvPr>
              <p:custDataLst>
                <p:tags r:id="rId6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{color6}</a:t>
              </a:r>
              <a:endParaRPr lang="en-US"/>
            </a:p>
          </p:txBody>
        </p:sp>
        <p:graphicFrame>
          <p:nvGraphicFramePr>
            <p:cNvPr id="262" name="图表 261"/>
            <p:cNvGraphicFramePr/>
            <p:nvPr>
              <p:custDataLst>
                <p:tags r:id="rId6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63" name="文本框 262"/>
            <p:cNvSpPr txBox="1"/>
            <p:nvPr>
              <p:custDataLst>
                <p:tags r:id="rId6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64" name="文本框 263"/>
            <p:cNvSpPr txBox="1"/>
            <p:nvPr>
              <p:custDataLst>
                <p:tags r:id="rId6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65" name="文本框 264"/>
            <p:cNvSpPr txBox="1"/>
            <p:nvPr>
              <p:custDataLst>
                <p:tags r:id="rId6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66" name="文本框 265"/>
            <p:cNvSpPr txBox="1"/>
            <p:nvPr>
              <p:custDataLst>
                <p:tags r:id="rId6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{ip6}</a:t>
              </a:r>
              <a:endParaRPr lang="en-US" altLang="zh-CN" sz="1400" b="1"/>
            </a:p>
          </p:txBody>
        </p:sp>
        <p:sp>
          <p:nvSpPr>
            <p:cNvPr id="267" name="文本框 266"/>
            <p:cNvSpPr txBox="1"/>
            <p:nvPr>
              <p:custDataLst>
                <p:tags r:id="rId6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{arch6}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6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{cpu6}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69" name="文本框 268"/>
            <p:cNvSpPr txBox="1"/>
            <p:nvPr>
              <p:custDataLst>
                <p:tags r:id="rId6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{mem6}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70" name="文本框 269"/>
            <p:cNvSpPr txBox="1"/>
            <p:nvPr>
              <p:custDataLst>
                <p:tags r:id="rId7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{storage6}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 rot="0">
            <a:off x="12616815" y="3238500"/>
            <a:ext cx="1845850" cy="1938020"/>
            <a:chOff x="12850" y="3360"/>
            <a:chExt cx="3670" cy="4080"/>
          </a:xfrm>
        </p:grpSpPr>
        <p:sp>
          <p:nvSpPr>
            <p:cNvPr id="272" name="object 113"/>
            <p:cNvSpPr/>
            <p:nvPr>
              <p:custDataLst>
                <p:tags r:id="rId7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{color7}</a:t>
              </a:r>
              <a:endParaRPr lang="en-US"/>
            </a:p>
          </p:txBody>
        </p:sp>
        <p:graphicFrame>
          <p:nvGraphicFramePr>
            <p:cNvPr id="273" name="图表 272"/>
            <p:cNvGraphicFramePr/>
            <p:nvPr>
              <p:custDataLst>
                <p:tags r:id="rId7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274" name="文本框 273"/>
            <p:cNvSpPr txBox="1"/>
            <p:nvPr>
              <p:custDataLst>
                <p:tags r:id="rId7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75" name="文本框 274"/>
            <p:cNvSpPr txBox="1"/>
            <p:nvPr>
              <p:custDataLst>
                <p:tags r:id="rId7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76" name="文本框 275"/>
            <p:cNvSpPr txBox="1"/>
            <p:nvPr>
              <p:custDataLst>
                <p:tags r:id="rId7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77" name="文本框 276"/>
            <p:cNvSpPr txBox="1"/>
            <p:nvPr>
              <p:custDataLst>
                <p:tags r:id="rId7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{ip7}</a:t>
              </a:r>
              <a:endParaRPr lang="en-US" altLang="zh-CN" sz="1400" b="1"/>
            </a:p>
          </p:txBody>
        </p:sp>
        <p:sp>
          <p:nvSpPr>
            <p:cNvPr id="278" name="文本框 277"/>
            <p:cNvSpPr txBox="1"/>
            <p:nvPr>
              <p:custDataLst>
                <p:tags r:id="rId7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{arch7}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7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{cpu7}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80" name="文本框 279"/>
            <p:cNvSpPr txBox="1"/>
            <p:nvPr>
              <p:custDataLst>
                <p:tags r:id="rId7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{mem7}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81" name="文本框 280"/>
            <p:cNvSpPr txBox="1"/>
            <p:nvPr>
              <p:custDataLst>
                <p:tags r:id="rId8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{storage7}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82" name="组合 281"/>
          <p:cNvGrpSpPr/>
          <p:nvPr/>
        </p:nvGrpSpPr>
        <p:grpSpPr>
          <a:xfrm rot="0">
            <a:off x="9951720" y="4688205"/>
            <a:ext cx="1845850" cy="1938020"/>
            <a:chOff x="12850" y="3360"/>
            <a:chExt cx="3670" cy="4080"/>
          </a:xfrm>
        </p:grpSpPr>
        <p:sp>
          <p:nvSpPr>
            <p:cNvPr id="283" name="object 113"/>
            <p:cNvSpPr/>
            <p:nvPr>
              <p:custDataLst>
                <p:tags r:id="rId8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{color8}</a:t>
              </a:r>
              <a:endParaRPr lang="en-US"/>
            </a:p>
          </p:txBody>
        </p:sp>
        <p:graphicFrame>
          <p:nvGraphicFramePr>
            <p:cNvPr id="284" name="图表 283"/>
            <p:cNvGraphicFramePr/>
            <p:nvPr>
              <p:custDataLst>
                <p:tags r:id="rId8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285" name="文本框 284"/>
            <p:cNvSpPr txBox="1"/>
            <p:nvPr>
              <p:custDataLst>
                <p:tags r:id="rId8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86" name="文本框 285"/>
            <p:cNvSpPr txBox="1"/>
            <p:nvPr>
              <p:custDataLst>
                <p:tags r:id="rId8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87" name="文本框 286"/>
            <p:cNvSpPr txBox="1"/>
            <p:nvPr>
              <p:custDataLst>
                <p:tags r:id="rId8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88" name="文本框 287"/>
            <p:cNvSpPr txBox="1"/>
            <p:nvPr>
              <p:custDataLst>
                <p:tags r:id="rId8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{ip8}</a:t>
              </a:r>
              <a:endParaRPr lang="en-US" altLang="zh-CN" sz="1400" b="1"/>
            </a:p>
          </p:txBody>
        </p:sp>
        <p:sp>
          <p:nvSpPr>
            <p:cNvPr id="289" name="文本框 288"/>
            <p:cNvSpPr txBox="1"/>
            <p:nvPr>
              <p:custDataLst>
                <p:tags r:id="rId8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{arch8}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8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{cpu8}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91" name="文本框 290"/>
            <p:cNvSpPr txBox="1"/>
            <p:nvPr>
              <p:custDataLst>
                <p:tags r:id="rId8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{mem8}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292" name="文本框 291"/>
            <p:cNvSpPr txBox="1"/>
            <p:nvPr>
              <p:custDataLst>
                <p:tags r:id="rId9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{storage8}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 rot="0">
            <a:off x="11706860" y="4700905"/>
            <a:ext cx="1845850" cy="1938020"/>
            <a:chOff x="12850" y="3360"/>
            <a:chExt cx="3670" cy="4080"/>
          </a:xfrm>
        </p:grpSpPr>
        <p:sp>
          <p:nvSpPr>
            <p:cNvPr id="294" name="object 113"/>
            <p:cNvSpPr/>
            <p:nvPr>
              <p:custDataLst>
                <p:tags r:id="rId9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{color9}</a:t>
              </a:r>
              <a:endParaRPr lang="en-US"/>
            </a:p>
          </p:txBody>
        </p:sp>
        <p:graphicFrame>
          <p:nvGraphicFramePr>
            <p:cNvPr id="295" name="图表 294"/>
            <p:cNvGraphicFramePr/>
            <p:nvPr>
              <p:custDataLst>
                <p:tags r:id="rId9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296" name="文本框 295"/>
            <p:cNvSpPr txBox="1"/>
            <p:nvPr>
              <p:custDataLst>
                <p:tags r:id="rId9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7" name="文本框 296"/>
            <p:cNvSpPr txBox="1"/>
            <p:nvPr>
              <p:custDataLst>
                <p:tags r:id="rId9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8" name="文本框 297"/>
            <p:cNvSpPr txBox="1"/>
            <p:nvPr>
              <p:custDataLst>
                <p:tags r:id="rId9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299" name="文本框 298"/>
            <p:cNvSpPr txBox="1"/>
            <p:nvPr>
              <p:custDataLst>
                <p:tags r:id="rId9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{ip9}</a:t>
              </a:r>
              <a:endParaRPr lang="en-US" altLang="zh-CN" sz="1400" b="1"/>
            </a:p>
          </p:txBody>
        </p:sp>
        <p:sp>
          <p:nvSpPr>
            <p:cNvPr id="300" name="文本框 299"/>
            <p:cNvSpPr txBox="1"/>
            <p:nvPr>
              <p:custDataLst>
                <p:tags r:id="rId9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{arch9}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1" name="文本框 300"/>
            <p:cNvSpPr txBox="1"/>
            <p:nvPr>
              <p:custDataLst>
                <p:tags r:id="rId98"/>
              </p:custDataLst>
            </p:nvPr>
          </p:nvSpPr>
          <p:spPr>
            <a:xfrm>
              <a:off x="15076" y="5135"/>
              <a:ext cx="1065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{cpu9}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02" name="文本框 301"/>
            <p:cNvSpPr txBox="1"/>
            <p:nvPr>
              <p:custDataLst>
                <p:tags r:id="rId9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{mem9}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03" name="文本框 302"/>
            <p:cNvSpPr txBox="1"/>
            <p:nvPr>
              <p:custDataLst>
                <p:tags r:id="rId100"/>
              </p:custDataLst>
            </p:nvPr>
          </p:nvSpPr>
          <p:spPr>
            <a:xfrm>
              <a:off x="15076" y="6240"/>
              <a:ext cx="1444" cy="5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{storage9}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grpSp>
        <p:nvGrpSpPr>
          <p:cNvPr id="304" name="组合 303"/>
          <p:cNvGrpSpPr/>
          <p:nvPr/>
        </p:nvGrpSpPr>
        <p:grpSpPr>
          <a:xfrm rot="0">
            <a:off x="13500735" y="4752340"/>
            <a:ext cx="2075198" cy="1938020"/>
            <a:chOff x="12850" y="3360"/>
            <a:chExt cx="4126" cy="4080"/>
          </a:xfrm>
        </p:grpSpPr>
        <p:sp>
          <p:nvSpPr>
            <p:cNvPr id="305" name="object 113"/>
            <p:cNvSpPr/>
            <p:nvPr>
              <p:custDataLst>
                <p:tags r:id="rId101"/>
              </p:custDataLst>
            </p:nvPr>
          </p:nvSpPr>
          <p:spPr>
            <a:xfrm>
              <a:off x="12850" y="3360"/>
              <a:ext cx="3479" cy="4080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{color10}</a:t>
              </a:r>
              <a:endParaRPr lang="en-US"/>
            </a:p>
          </p:txBody>
        </p:sp>
        <p:graphicFrame>
          <p:nvGraphicFramePr>
            <p:cNvPr id="306" name="图表 305"/>
            <p:cNvGraphicFramePr/>
            <p:nvPr>
              <p:custDataLst>
                <p:tags r:id="rId102"/>
              </p:custDataLst>
            </p:nvPr>
          </p:nvGraphicFramePr>
          <p:xfrm>
            <a:off x="13371" y="4359"/>
            <a:ext cx="2648" cy="29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307" name="文本框 306"/>
            <p:cNvSpPr txBox="1"/>
            <p:nvPr>
              <p:custDataLst>
                <p:tags r:id="rId103"/>
              </p:custDataLst>
            </p:nvPr>
          </p:nvSpPr>
          <p:spPr>
            <a:xfrm>
              <a:off x="13481" y="511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+mn-ea"/>
                  <a:cs typeface="+mn-ea"/>
                </a:rPr>
                <a:t>CPU</a:t>
              </a:r>
              <a:r>
                <a:rPr lang="zh-CN" altLang="en-US" sz="1000">
                  <a:latin typeface="+mn-ea"/>
                  <a:cs typeface="+mn-ea"/>
                </a:rPr>
                <a:t>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08" name="文本框 307"/>
            <p:cNvSpPr txBox="1"/>
            <p:nvPr>
              <p:custDataLst>
                <p:tags r:id="rId104"/>
              </p:custDataLst>
            </p:nvPr>
          </p:nvSpPr>
          <p:spPr>
            <a:xfrm>
              <a:off x="13481" y="5657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内存使用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09" name="文本框 308"/>
            <p:cNvSpPr txBox="1"/>
            <p:nvPr>
              <p:custDataLst>
                <p:tags r:id="rId105"/>
              </p:custDataLst>
            </p:nvPr>
          </p:nvSpPr>
          <p:spPr>
            <a:xfrm>
              <a:off x="13481" y="6236"/>
              <a:ext cx="1825" cy="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latin typeface="+mn-ea"/>
                  <a:cs typeface="+mn-ea"/>
                </a:rPr>
                <a:t>存储使用</a:t>
              </a:r>
              <a:endParaRPr lang="zh-CN" altLang="en-US" sz="1000">
                <a:latin typeface="+mn-ea"/>
                <a:cs typeface="+mn-ea"/>
              </a:endParaRPr>
            </a:p>
          </p:txBody>
        </p:sp>
        <p:sp>
          <p:nvSpPr>
            <p:cNvPr id="310" name="文本框 309"/>
            <p:cNvSpPr txBox="1"/>
            <p:nvPr>
              <p:custDataLst>
                <p:tags r:id="rId106"/>
              </p:custDataLst>
            </p:nvPr>
          </p:nvSpPr>
          <p:spPr>
            <a:xfrm>
              <a:off x="13373" y="3802"/>
              <a:ext cx="2630" cy="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/>
                <a:t>{ip10}</a:t>
              </a:r>
              <a:endParaRPr lang="en-US" altLang="zh-CN" sz="1400" b="1"/>
            </a:p>
          </p:txBody>
        </p:sp>
        <p:sp>
          <p:nvSpPr>
            <p:cNvPr id="311" name="文本框 310"/>
            <p:cNvSpPr txBox="1"/>
            <p:nvPr>
              <p:custDataLst>
                <p:tags r:id="rId107"/>
              </p:custDataLst>
            </p:nvPr>
          </p:nvSpPr>
          <p:spPr>
            <a:xfrm>
              <a:off x="13085" y="4172"/>
              <a:ext cx="3102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 b="1">
                  <a:latin typeface="微软雅黑" panose="020B0503020204020204" charset="-122"/>
                  <a:ea typeface="微软雅黑" panose="020B0503020204020204" charset="-122"/>
                </a:rPr>
                <a:t>{arch10}</a:t>
              </a:r>
              <a:endParaRPr lang="zh-CN" altLang="en-US" sz="1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2" name="文本框 311"/>
            <p:cNvSpPr txBox="1"/>
            <p:nvPr>
              <p:custDataLst>
                <p:tags r:id="rId108"/>
              </p:custDataLst>
            </p:nvPr>
          </p:nvSpPr>
          <p:spPr>
            <a:xfrm>
              <a:off x="15076" y="5135"/>
              <a:ext cx="1490" cy="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{cpu10}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13" name="文本框 312"/>
            <p:cNvSpPr txBox="1"/>
            <p:nvPr>
              <p:custDataLst>
                <p:tags r:id="rId109"/>
              </p:custDataLst>
            </p:nvPr>
          </p:nvSpPr>
          <p:spPr>
            <a:xfrm>
              <a:off x="15077" y="5727"/>
              <a:ext cx="1305" cy="4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{mem10}</a:t>
              </a:r>
              <a:endParaRPr lang="en-US" sz="1000">
                <a:latin typeface="+mn-ea"/>
                <a:cs typeface="+mn-ea"/>
              </a:endParaRPr>
            </a:p>
          </p:txBody>
        </p:sp>
        <p:sp>
          <p:nvSpPr>
            <p:cNvPr id="314" name="文本框 313"/>
            <p:cNvSpPr txBox="1"/>
            <p:nvPr>
              <p:custDataLst>
                <p:tags r:id="rId110"/>
              </p:custDataLst>
            </p:nvPr>
          </p:nvSpPr>
          <p:spPr>
            <a:xfrm>
              <a:off x="15076" y="6240"/>
              <a:ext cx="1900" cy="54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sz="1000">
                  <a:latin typeface="+mn-ea"/>
                  <a:cs typeface="+mn-ea"/>
                </a:rPr>
                <a:t>{storage10}</a:t>
              </a:r>
              <a:endParaRPr lang="en-US" sz="1000">
                <a:latin typeface="+mn-ea"/>
                <a:cs typeface="+mn-ea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111"/>
            </p:custDataLst>
          </p:nvPr>
        </p:nvSpPr>
        <p:spPr>
          <a:xfrm>
            <a:off x="7626350" y="457200"/>
            <a:ext cx="4397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{slide_id=database}</a:t>
            </a:r>
            <a:endParaRPr lang="en-US" altLang="zh-CN"/>
          </a:p>
        </p:txBody>
      </p:sp>
      <p:sp>
        <p:nvSpPr>
          <p:cNvPr id="39" name="文本框 38"/>
          <p:cNvSpPr txBox="1"/>
          <p:nvPr>
            <p:custDataLst>
              <p:tags r:id="rId112"/>
            </p:custDataLst>
          </p:nvPr>
        </p:nvSpPr>
        <p:spPr>
          <a:xfrm>
            <a:off x="1200150" y="9347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</a:t>
            </a:r>
            <a:r>
              <a:rPr lang="en-US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zh-CN"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object 5"/>
          <p:cNvSpPr txBox="1">
            <a:spLocks noGrp="1"/>
          </p:cNvSpPr>
          <p:nvPr>
            <p:ph type="title"/>
            <p:custDataLst>
              <p:tags r:id="rId113"/>
            </p:custDataLst>
          </p:nvPr>
        </p:nvSpPr>
        <p:spPr>
          <a:xfrm>
            <a:off x="1212009" y="1440462"/>
            <a:ext cx="3654847" cy="751488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dirty="0">
                <a:solidFill>
                  <a:srgbClr val="333333"/>
                </a:solidFill>
                <a:ea typeface="微软雅黑" panose="020B0503020204020204" charset="-122"/>
              </a:rPr>
              <a:t>数</a:t>
            </a:r>
            <a:r>
              <a:rPr lang="zh-CN" dirty="0">
                <a:solidFill>
                  <a:srgbClr val="333333"/>
                </a:solidFill>
                <a:ea typeface="微软雅黑" panose="020B0503020204020204" charset="-122"/>
              </a:rPr>
              <a:t>据</a:t>
            </a:r>
            <a:r>
              <a:rPr spc="-100" dirty="0" err="1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pc="-100" dirty="0">
                <a:solidFill>
                  <a:srgbClr val="333333"/>
                </a:solidFill>
                <a:ea typeface="微软雅黑" panose="020B0503020204020204" charset="-122"/>
              </a:rPr>
              <a:t>概述</a:t>
            </a:r>
            <a:endParaRPr dirty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41" name="object 7"/>
          <p:cNvSpPr txBox="1"/>
          <p:nvPr>
            <p:custDataLst>
              <p:tags r:id="rId114"/>
            </p:custDataLst>
          </p:nvPr>
        </p:nvSpPr>
        <p:spPr>
          <a:xfrm>
            <a:off x="1206631" y="2584694"/>
            <a:ext cx="4937760" cy="267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lang="en-US" sz="140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{description}</a:t>
            </a:r>
            <a:endParaRPr sz="140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196"/>
          <p:cNvSpPr/>
          <p:nvPr>
            <p:custDataLst>
              <p:tags r:id="rId115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sp>
        <p:nvSpPr>
          <p:cNvPr id="16" name="object 30"/>
          <p:cNvSpPr/>
          <p:nvPr>
            <p:custDataLst>
              <p:tags r:id="rId116"/>
            </p:custDataLst>
          </p:nvPr>
        </p:nvSpPr>
        <p:spPr>
          <a:xfrm>
            <a:off x="1042670" y="7620000"/>
            <a:ext cx="5247640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31"/>
          <p:cNvSpPr/>
          <p:nvPr>
            <p:custDataLst>
              <p:tags r:id="rId117"/>
            </p:custDataLst>
          </p:nvPr>
        </p:nvSpPr>
        <p:spPr>
          <a:xfrm>
            <a:off x="1073150" y="7611745"/>
            <a:ext cx="521779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586280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32"/>
          <p:cNvSpPr/>
          <p:nvPr>
            <p:custDataLst>
              <p:tags r:id="rId118"/>
            </p:custDataLst>
          </p:nvPr>
        </p:nvSpPr>
        <p:spPr>
          <a:xfrm>
            <a:off x="1049020" y="7620245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58628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9" name="object 33"/>
          <p:cNvPicPr/>
          <p:nvPr>
            <p:custDataLst>
              <p:tags r:id="rId119"/>
            </p:custDataLst>
          </p:nvPr>
        </p:nvPicPr>
        <p:blipFill>
          <a:blip r:embed="rId120" cstate="print"/>
          <a:stretch>
            <a:fillRect/>
          </a:stretch>
        </p:blipFill>
        <p:spPr>
          <a:xfrm>
            <a:off x="5356496" y="7780857"/>
            <a:ext cx="342362" cy="311529"/>
          </a:xfrm>
          <a:prstGeom prst="rect">
            <a:avLst/>
          </a:prstGeom>
        </p:spPr>
      </p:pic>
      <p:sp>
        <p:nvSpPr>
          <p:cNvPr id="20" name="object 37"/>
          <p:cNvSpPr txBox="1"/>
          <p:nvPr>
            <p:custDataLst>
              <p:tags r:id="rId121"/>
            </p:custDataLst>
          </p:nvPr>
        </p:nvSpPr>
        <p:spPr>
          <a:xfrm>
            <a:off x="1296670" y="7611745"/>
            <a:ext cx="339471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{faults}</a:t>
            </a:r>
            <a:r>
              <a:rPr sz="3600" spc="-172" baseline="-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个全部建议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object 39"/>
          <p:cNvSpPr/>
          <p:nvPr>
            <p:custDataLst>
              <p:tags r:id="rId122"/>
            </p:custDataLst>
          </p:nvPr>
        </p:nvSpPr>
        <p:spPr>
          <a:xfrm>
            <a:off x="1042670" y="6843395"/>
            <a:ext cx="518477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2F7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object 40"/>
          <p:cNvSpPr/>
          <p:nvPr>
            <p:custDataLst>
              <p:tags r:id="rId123"/>
            </p:custDataLst>
          </p:nvPr>
        </p:nvSpPr>
        <p:spPr>
          <a:xfrm>
            <a:off x="1069340" y="6843395"/>
            <a:ext cx="5195570" cy="694690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49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49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176FE6">
              <a:alpha val="14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41"/>
          <p:cNvPicPr/>
          <p:nvPr>
            <p:custDataLst>
              <p:tags r:id="rId124"/>
            </p:custDataLst>
          </p:nvPr>
        </p:nvPicPr>
        <p:blipFill>
          <a:blip r:embed="rId125" cstate="print"/>
          <a:stretch>
            <a:fillRect/>
          </a:stretch>
        </p:blipFill>
        <p:spPr>
          <a:xfrm>
            <a:off x="5279114" y="7019650"/>
            <a:ext cx="386021" cy="301685"/>
          </a:xfrm>
          <a:prstGeom prst="rect">
            <a:avLst/>
          </a:prstGeom>
        </p:spPr>
      </p:pic>
      <p:sp>
        <p:nvSpPr>
          <p:cNvPr id="8" name="object 45"/>
          <p:cNvSpPr txBox="1"/>
          <p:nvPr>
            <p:custDataLst>
              <p:tags r:id="rId126"/>
            </p:custDataLst>
          </p:nvPr>
        </p:nvSpPr>
        <p:spPr>
          <a:xfrm>
            <a:off x="1296670" y="6830695"/>
            <a:ext cx="3394075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{health}</a:t>
            </a:r>
            <a:r>
              <a:rPr sz="3600" spc="-22" baseline="-5000" dirty="0">
                <a:solidFill>
                  <a:srgbClr val="1770E6"/>
                </a:solidFill>
                <a:latin typeface="Microsoft Sans Serif" panose="020B0604020202020204" charset="0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sz="1400" dirty="0" err="1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个健康集群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47"/>
          <p:cNvSpPr/>
          <p:nvPr>
            <p:custDataLst>
              <p:tags r:id="rId127"/>
            </p:custDataLst>
          </p:nvPr>
        </p:nvSpPr>
        <p:spPr>
          <a:xfrm>
            <a:off x="1049020" y="6843491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176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48"/>
          <p:cNvSpPr/>
          <p:nvPr>
            <p:custDataLst>
              <p:tags r:id="rId128"/>
            </p:custDataLst>
          </p:nvPr>
        </p:nvSpPr>
        <p:spPr>
          <a:xfrm>
            <a:off x="1042670" y="6055995"/>
            <a:ext cx="518604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91613" y="1015999"/>
                </a:moveTo>
                <a:lnTo>
                  <a:pt x="18385" y="1015999"/>
                </a:lnTo>
                <a:lnTo>
                  <a:pt x="12399" y="1013520"/>
                </a:lnTo>
                <a:lnTo>
                  <a:pt x="2479" y="1003600"/>
                </a:lnTo>
                <a:lnTo>
                  <a:pt x="0" y="997614"/>
                </a:lnTo>
                <a:lnTo>
                  <a:pt x="0" y="9906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3791613" y="0"/>
                </a:lnTo>
                <a:lnTo>
                  <a:pt x="3797600" y="2479"/>
                </a:lnTo>
                <a:lnTo>
                  <a:pt x="3807519" y="12399"/>
                </a:lnTo>
                <a:lnTo>
                  <a:pt x="3809999" y="18385"/>
                </a:lnTo>
                <a:lnTo>
                  <a:pt x="3809999" y="997614"/>
                </a:lnTo>
                <a:lnTo>
                  <a:pt x="3807519" y="1003600"/>
                </a:lnTo>
                <a:lnTo>
                  <a:pt x="3797600" y="1013520"/>
                </a:lnTo>
                <a:lnTo>
                  <a:pt x="3791613" y="1015999"/>
                </a:lnTo>
                <a:close/>
              </a:path>
            </a:pathLst>
          </a:custGeom>
          <a:solidFill>
            <a:srgbClr val="FF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49"/>
          <p:cNvSpPr/>
          <p:nvPr>
            <p:custDataLst>
              <p:tags r:id="rId129"/>
            </p:custDataLst>
          </p:nvPr>
        </p:nvSpPr>
        <p:spPr>
          <a:xfrm>
            <a:off x="1073150" y="6055995"/>
            <a:ext cx="5156835" cy="694055"/>
          </a:xfrm>
          <a:custGeom>
            <a:avLst/>
            <a:gdLst/>
            <a:ahLst/>
            <a:cxnLst/>
            <a:rect l="l" t="t" r="r" b="b"/>
            <a:pathLst>
              <a:path w="3810635" h="1016000">
                <a:moveTo>
                  <a:pt x="3784600" y="1015999"/>
                </a:moveTo>
                <a:lnTo>
                  <a:pt x="25400" y="1015999"/>
                </a:lnTo>
                <a:lnTo>
                  <a:pt x="14287" y="1014412"/>
                </a:lnTo>
                <a:lnTo>
                  <a:pt x="6349" y="1009650"/>
                </a:lnTo>
                <a:lnTo>
                  <a:pt x="1587" y="1001712"/>
                </a:lnTo>
                <a:lnTo>
                  <a:pt x="0" y="990600"/>
                </a:lnTo>
                <a:lnTo>
                  <a:pt x="0" y="25399"/>
                </a:lnTo>
                <a:lnTo>
                  <a:pt x="1587" y="14287"/>
                </a:lnTo>
                <a:lnTo>
                  <a:pt x="6349" y="6349"/>
                </a:lnTo>
                <a:lnTo>
                  <a:pt x="14287" y="1587"/>
                </a:lnTo>
                <a:lnTo>
                  <a:pt x="25400" y="0"/>
                </a:lnTo>
                <a:lnTo>
                  <a:pt x="3784600" y="0"/>
                </a:lnTo>
                <a:lnTo>
                  <a:pt x="3795712" y="1587"/>
                </a:lnTo>
                <a:lnTo>
                  <a:pt x="3803650" y="6349"/>
                </a:lnTo>
                <a:lnTo>
                  <a:pt x="3807460" y="12700"/>
                </a:lnTo>
                <a:lnTo>
                  <a:pt x="21892" y="12700"/>
                </a:lnTo>
                <a:lnTo>
                  <a:pt x="18899" y="13939"/>
                </a:lnTo>
                <a:lnTo>
                  <a:pt x="13939" y="18899"/>
                </a:lnTo>
                <a:lnTo>
                  <a:pt x="12700" y="21892"/>
                </a:lnTo>
                <a:lnTo>
                  <a:pt x="12700" y="994107"/>
                </a:lnTo>
                <a:lnTo>
                  <a:pt x="13939" y="997100"/>
                </a:lnTo>
                <a:lnTo>
                  <a:pt x="18899" y="1002060"/>
                </a:lnTo>
                <a:lnTo>
                  <a:pt x="21892" y="1003300"/>
                </a:lnTo>
                <a:lnTo>
                  <a:pt x="3807460" y="1003300"/>
                </a:lnTo>
                <a:lnTo>
                  <a:pt x="3803650" y="1009650"/>
                </a:lnTo>
                <a:lnTo>
                  <a:pt x="3795712" y="1014412"/>
                </a:lnTo>
                <a:lnTo>
                  <a:pt x="3784600" y="1015999"/>
                </a:lnTo>
                <a:close/>
              </a:path>
              <a:path w="3810635" h="1016000">
                <a:moveTo>
                  <a:pt x="3788107" y="1003300"/>
                </a:moveTo>
                <a:lnTo>
                  <a:pt x="21892" y="1003300"/>
                </a:lnTo>
                <a:lnTo>
                  <a:pt x="18899" y="1002060"/>
                </a:lnTo>
                <a:lnTo>
                  <a:pt x="13939" y="997100"/>
                </a:lnTo>
                <a:lnTo>
                  <a:pt x="12700" y="994107"/>
                </a:lnTo>
                <a:lnTo>
                  <a:pt x="12700" y="21892"/>
                </a:lnTo>
                <a:lnTo>
                  <a:pt x="13939" y="18899"/>
                </a:lnTo>
                <a:lnTo>
                  <a:pt x="18899" y="13939"/>
                </a:lnTo>
                <a:lnTo>
                  <a:pt x="21892" y="12700"/>
                </a:lnTo>
                <a:lnTo>
                  <a:pt x="3788106" y="12700"/>
                </a:lnTo>
                <a:lnTo>
                  <a:pt x="3791099" y="13939"/>
                </a:lnTo>
                <a:lnTo>
                  <a:pt x="3796060" y="18899"/>
                </a:lnTo>
                <a:lnTo>
                  <a:pt x="3797299" y="21892"/>
                </a:lnTo>
                <a:lnTo>
                  <a:pt x="3797299" y="994107"/>
                </a:lnTo>
                <a:lnTo>
                  <a:pt x="3796059" y="997100"/>
                </a:lnTo>
                <a:lnTo>
                  <a:pt x="3791100" y="1002060"/>
                </a:lnTo>
                <a:lnTo>
                  <a:pt x="3788107" y="1003300"/>
                </a:lnTo>
                <a:close/>
              </a:path>
              <a:path w="3810635" h="1016000">
                <a:moveTo>
                  <a:pt x="3807460" y="1003300"/>
                </a:moveTo>
                <a:lnTo>
                  <a:pt x="3788107" y="1003300"/>
                </a:lnTo>
                <a:lnTo>
                  <a:pt x="3791100" y="1002060"/>
                </a:lnTo>
                <a:lnTo>
                  <a:pt x="3796060" y="997100"/>
                </a:lnTo>
                <a:lnTo>
                  <a:pt x="3797299" y="994107"/>
                </a:lnTo>
                <a:lnTo>
                  <a:pt x="3797299" y="21892"/>
                </a:lnTo>
                <a:lnTo>
                  <a:pt x="3796059" y="18899"/>
                </a:lnTo>
                <a:lnTo>
                  <a:pt x="3791099" y="13939"/>
                </a:lnTo>
                <a:lnTo>
                  <a:pt x="3788106" y="12700"/>
                </a:lnTo>
                <a:lnTo>
                  <a:pt x="3807460" y="12700"/>
                </a:lnTo>
                <a:lnTo>
                  <a:pt x="3808412" y="14287"/>
                </a:lnTo>
                <a:lnTo>
                  <a:pt x="3810000" y="25399"/>
                </a:lnTo>
                <a:lnTo>
                  <a:pt x="3810000" y="990600"/>
                </a:lnTo>
                <a:lnTo>
                  <a:pt x="3808412" y="1001712"/>
                </a:lnTo>
                <a:lnTo>
                  <a:pt x="3807460" y="1003300"/>
                </a:lnTo>
                <a:close/>
              </a:path>
            </a:pathLst>
          </a:custGeom>
          <a:solidFill>
            <a:srgbClr val="E64545">
              <a:alpha val="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2" name="object 50"/>
          <p:cNvPicPr/>
          <p:nvPr>
            <p:custDataLst>
              <p:tags r:id="rId130"/>
            </p:custDataLst>
          </p:nvPr>
        </p:nvPicPr>
        <p:blipFill>
          <a:blip r:embed="rId131" cstate="print"/>
          <a:stretch>
            <a:fillRect/>
          </a:stretch>
        </p:blipFill>
        <p:spPr>
          <a:xfrm>
            <a:off x="5275431" y="6248385"/>
            <a:ext cx="413681" cy="315649"/>
          </a:xfrm>
          <a:prstGeom prst="rect">
            <a:avLst/>
          </a:prstGeom>
        </p:spPr>
      </p:pic>
      <p:sp>
        <p:nvSpPr>
          <p:cNvPr id="13" name="object 54"/>
          <p:cNvSpPr txBox="1"/>
          <p:nvPr>
            <p:custDataLst>
              <p:tags r:id="rId132"/>
            </p:custDataLst>
          </p:nvPr>
        </p:nvSpPr>
        <p:spPr>
          <a:xfrm>
            <a:off x="1291590" y="6042660"/>
            <a:ext cx="3719830" cy="50673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lang="en-US"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{unhealth}</a:t>
            </a:r>
            <a:r>
              <a:rPr sz="3600" spc="-22" baseline="-5000" dirty="0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 err="1">
                <a:solidFill>
                  <a:srgbClr val="E645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个异常集群</a:t>
            </a:r>
            <a:endParaRPr sz="1400" dirty="0">
              <a:solidFill>
                <a:srgbClr val="E645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55"/>
          <p:cNvSpPr/>
          <p:nvPr>
            <p:custDataLst>
              <p:tags r:id="rId133"/>
            </p:custDataLst>
          </p:nvPr>
        </p:nvSpPr>
        <p:spPr>
          <a:xfrm>
            <a:off x="1049020" y="6055813"/>
            <a:ext cx="38100" cy="694800"/>
          </a:xfrm>
          <a:custGeom>
            <a:avLst/>
            <a:gdLst/>
            <a:ahLst/>
            <a:cxnLst/>
            <a:rect l="l" t="t" r="r" b="b"/>
            <a:pathLst>
              <a:path w="38100" h="609600">
                <a:moveTo>
                  <a:pt x="33866" y="609600"/>
                </a:moveTo>
                <a:lnTo>
                  <a:pt x="4233" y="609600"/>
                </a:lnTo>
                <a:lnTo>
                  <a:pt x="0" y="605366"/>
                </a:lnTo>
                <a:lnTo>
                  <a:pt x="0" y="596900"/>
                </a:lnTo>
                <a:lnTo>
                  <a:pt x="0" y="4233"/>
                </a:lnTo>
                <a:lnTo>
                  <a:pt x="4233" y="0"/>
                </a:lnTo>
                <a:lnTo>
                  <a:pt x="33866" y="0"/>
                </a:lnTo>
                <a:lnTo>
                  <a:pt x="38100" y="4233"/>
                </a:lnTo>
                <a:lnTo>
                  <a:pt x="38100" y="605366"/>
                </a:lnTo>
                <a:lnTo>
                  <a:pt x="33866" y="609600"/>
                </a:lnTo>
                <a:close/>
              </a:path>
            </a:pathLst>
          </a:custGeom>
          <a:solidFill>
            <a:srgbClr val="E6454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6"/>
          <p:cNvSpPr/>
          <p:nvPr>
            <p:custDataLst>
              <p:tags r:id="rId134"/>
            </p:custDataLst>
          </p:nvPr>
        </p:nvSpPr>
        <p:spPr>
          <a:xfrm>
            <a:off x="1056005" y="5071362"/>
            <a:ext cx="2440800" cy="789359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7"/>
          <p:cNvSpPr/>
          <p:nvPr>
            <p:custDataLst>
              <p:tags r:id="rId135"/>
            </p:custDataLst>
          </p:nvPr>
        </p:nvSpPr>
        <p:spPr>
          <a:xfrm>
            <a:off x="1049655" y="5067539"/>
            <a:ext cx="2452370" cy="797639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13"/>
          <p:cNvSpPr txBox="1"/>
          <p:nvPr>
            <p:custDataLst>
              <p:tags r:id="rId136"/>
            </p:custDataLst>
          </p:nvPr>
        </p:nvSpPr>
        <p:spPr>
          <a:xfrm>
            <a:off x="1291590" y="5046980"/>
            <a:ext cx="251650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3200" b="1" spc="-44" baseline="-20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object 13"/>
          <p:cNvSpPr txBox="1"/>
          <p:nvPr>
            <p:custDataLst>
              <p:tags r:id="rId137"/>
            </p:custDataLst>
          </p:nvPr>
        </p:nvSpPr>
        <p:spPr>
          <a:xfrm>
            <a:off x="1291590" y="5382260"/>
            <a:ext cx="2296795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object 38"/>
          <p:cNvSpPr/>
          <p:nvPr>
            <p:custDataLst>
              <p:tags r:id="rId138"/>
            </p:custDataLst>
          </p:nvPr>
        </p:nvSpPr>
        <p:spPr>
          <a:xfrm>
            <a:off x="3545205" y="5071110"/>
            <a:ext cx="2721610" cy="78930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9"/>
          <p:cNvSpPr/>
          <p:nvPr>
            <p:custDataLst>
              <p:tags r:id="rId139"/>
            </p:custDataLst>
          </p:nvPr>
        </p:nvSpPr>
        <p:spPr>
          <a:xfrm>
            <a:off x="3546475" y="5118735"/>
            <a:ext cx="2683510" cy="79756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13"/>
          <p:cNvSpPr txBox="1"/>
          <p:nvPr>
            <p:custDataLst>
              <p:tags r:id="rId140"/>
            </p:custDataLst>
          </p:nvPr>
        </p:nvSpPr>
        <p:spPr>
          <a:xfrm>
            <a:off x="3792855" y="5062220"/>
            <a:ext cx="2531110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object 13"/>
          <p:cNvSpPr txBox="1"/>
          <p:nvPr>
            <p:custDataLst>
              <p:tags r:id="rId141"/>
            </p:custDataLst>
          </p:nvPr>
        </p:nvSpPr>
        <p:spPr>
          <a:xfrm>
            <a:off x="3792855" y="5388610"/>
            <a:ext cx="2753360" cy="31369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{resource}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49655" y="4191000"/>
            <a:ext cx="2602230" cy="818515"/>
            <a:chOff x="1941" y="6631"/>
            <a:chExt cx="4098" cy="1289"/>
          </a:xfrm>
        </p:grpSpPr>
        <p:sp>
          <p:nvSpPr>
            <p:cNvPr id="45" name="object 6"/>
            <p:cNvSpPr/>
            <p:nvPr>
              <p:custDataLst>
                <p:tags r:id="rId142"/>
              </p:custDataLst>
            </p:nvPr>
          </p:nvSpPr>
          <p:spPr>
            <a:xfrm>
              <a:off x="1951" y="6670"/>
              <a:ext cx="3844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7"/>
            <p:cNvSpPr/>
            <p:nvPr>
              <p:custDataLst>
                <p:tags r:id="rId143"/>
              </p:custDataLst>
            </p:nvPr>
          </p:nvSpPr>
          <p:spPr>
            <a:xfrm>
              <a:off x="1941" y="6664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13"/>
            <p:cNvSpPr txBox="1"/>
            <p:nvPr>
              <p:custDataLst>
                <p:tags r:id="rId144"/>
              </p:custDataLst>
            </p:nvPr>
          </p:nvSpPr>
          <p:spPr>
            <a:xfrm>
              <a:off x="2322" y="6631"/>
              <a:ext cx="3717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rgbClr val="50B371"/>
                  </a:solidFill>
                </a:rPr>
                <a:t>{maintain}</a:t>
              </a:r>
              <a:endParaRPr lang="en-US" altLang="zh-CN" sz="3200" b="1" dirty="0">
                <a:solidFill>
                  <a:srgbClr val="50B371"/>
                </a:solidFill>
              </a:endParaRPr>
            </a:p>
          </p:txBody>
        </p:sp>
        <p:sp>
          <p:nvSpPr>
            <p:cNvPr id="77" name="object 13"/>
            <p:cNvSpPr txBox="1"/>
            <p:nvPr>
              <p:custDataLst>
                <p:tags r:id="rId145"/>
              </p:custDataLst>
            </p:nvPr>
          </p:nvSpPr>
          <p:spPr>
            <a:xfrm>
              <a:off x="2322" y="7159"/>
              <a:ext cx="2862" cy="49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32505" y="4206240"/>
            <a:ext cx="2733040" cy="803275"/>
            <a:chOff x="5459" y="6638"/>
            <a:chExt cx="3862" cy="1265"/>
          </a:xfrm>
        </p:grpSpPr>
        <p:sp>
          <p:nvSpPr>
            <p:cNvPr id="79" name="object 38"/>
            <p:cNvSpPr/>
            <p:nvPr>
              <p:custDataLst>
                <p:tags r:id="rId146"/>
              </p:custDataLst>
            </p:nvPr>
          </p:nvSpPr>
          <p:spPr>
            <a:xfrm>
              <a:off x="5479" y="6653"/>
              <a:ext cx="3842" cy="1243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39"/>
            <p:cNvSpPr/>
            <p:nvPr>
              <p:custDataLst>
                <p:tags r:id="rId147"/>
              </p:custDataLst>
            </p:nvPr>
          </p:nvSpPr>
          <p:spPr>
            <a:xfrm>
              <a:off x="5459" y="6647"/>
              <a:ext cx="3862" cy="1256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13"/>
            <p:cNvSpPr txBox="1"/>
            <p:nvPr>
              <p:custDataLst>
                <p:tags r:id="rId148"/>
              </p:custDataLst>
            </p:nvPr>
          </p:nvSpPr>
          <p:spPr>
            <a:xfrm>
              <a:off x="5869" y="6638"/>
              <a:ext cx="3405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</p:txBody>
        </p:sp>
        <p:sp>
          <p:nvSpPr>
            <p:cNvPr id="82" name="object 13"/>
            <p:cNvSpPr txBox="1"/>
            <p:nvPr>
              <p:custDataLst>
                <p:tags r:id="rId149"/>
              </p:custDataLst>
            </p:nvPr>
          </p:nvSpPr>
          <p:spPr>
            <a:xfrm>
              <a:off x="5869" y="7153"/>
              <a:ext cx="2862" cy="49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7" y="0"/>
            <a:ext cx="17386935" cy="9775377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991350" y="5477510"/>
            <a:ext cx="5238750" cy="958850"/>
          </a:xfrm>
          <a:prstGeom prst="rect">
            <a:avLst/>
          </a:prstGeom>
        </p:spPr>
        <p:txBody>
          <a:bodyPr vert="horz" wrap="square" lIns="0" tIns="44704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205"/>
              </a:spcBef>
            </a:pPr>
            <a:r>
              <a:rPr sz="2800" b="1" spc="-6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</a:t>
            </a:r>
            <a:r>
              <a:rPr lang="zh-CN" sz="2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心未来</a:t>
            </a:r>
            <a:r>
              <a:rPr sz="2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演进</a:t>
            </a:r>
            <a:endParaRPr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579350" y="1638300"/>
            <a:ext cx="4246245" cy="862330"/>
          </a:xfrm>
          <a:prstGeom prst="rect">
            <a:avLst/>
          </a:prstGeom>
        </p:spPr>
        <p:txBody>
          <a:bodyPr vert="horz" wrap="square" lIns="0" tIns="4324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2800" b="1" spc="-6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更多服务权</a:t>
            </a:r>
            <a:r>
              <a:rPr sz="2800" b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益</a:t>
            </a:r>
            <a:endParaRPr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038350" y="5487035"/>
            <a:ext cx="4530090" cy="9531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175"/>
              </a:spcBef>
            </a:pPr>
            <a:r>
              <a:rPr lang="zh-CN" sz="2800" b="1" spc="-6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数据中心运行</a:t>
            </a:r>
            <a:r>
              <a:rPr lang="zh-CN" sz="2800" b="1" spc="-6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endParaRPr lang="zh-CN" sz="2800" b="1" spc="-60" dirty="0" err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991350" y="1600200"/>
            <a:ext cx="5154295" cy="943610"/>
          </a:xfrm>
          <a:prstGeom prst="rect">
            <a:avLst/>
          </a:prstGeom>
        </p:spPr>
        <p:txBody>
          <a:bodyPr vert="horz" wrap="square" lIns="0" tIns="432434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140"/>
              </a:spcBef>
            </a:pPr>
            <a:r>
              <a:rPr 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</a:t>
            </a:r>
            <a:r>
              <a:rPr 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承载分析</a:t>
            </a:r>
            <a:endParaRPr lang="zh-CN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91339" y="2931346"/>
            <a:ext cx="43434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3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.1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3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.2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8482" y="6746121"/>
            <a:ext cx="482600" cy="1537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9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2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.1</a:t>
            </a:r>
            <a:r>
              <a:rPr lang="zh-CN" altLang="en-US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endParaRPr lang="en-US" altLang="zh-CN" sz="1600" b="0" i="0" u="none" strike="noStrike" spc="-9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9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2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.2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2.3</a:t>
            </a:r>
            <a:endParaRPr lang="en-US" altLang="zh-CN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2.4</a:t>
            </a:r>
            <a:endParaRPr lang="en-US" altLang="zh-CN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1482" y="6746426"/>
            <a:ext cx="48699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9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4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.1</a:t>
            </a:r>
            <a:r>
              <a:rPr lang="zh-CN" altLang="en-US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endParaRPr lang="en-US" altLang="zh-CN" sz="1600" b="0" i="0" u="none" strike="noStrike" spc="-9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9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4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.2</a:t>
            </a:r>
            <a:r>
              <a:rPr lang="zh-CN" altLang="en-US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endParaRPr lang="en-US" altLang="zh-CN" sz="1600" b="0" i="0" u="none" strike="noStrike" spc="-9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4.3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79350" y="2951094"/>
            <a:ext cx="43434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5</a:t>
            </a: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.1</a:t>
            </a:r>
            <a:endParaRPr lang="en-US" altLang="zh-CN" sz="1600" dirty="0">
              <a:solidFill>
                <a:schemeClr val="tx1">
                  <a:alpha val="90000"/>
                </a:schemeClr>
              </a:solidFill>
              <a:latin typeface="Arial" panose="020B0604020202020204" pitchFamily="3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24"/>
          <p:cNvSpPr txBox="1"/>
          <p:nvPr/>
        </p:nvSpPr>
        <p:spPr>
          <a:xfrm>
            <a:off x="2038350" y="1600200"/>
            <a:ext cx="4529455" cy="9531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175"/>
              </a:spcBef>
            </a:pPr>
            <a:r>
              <a:rPr lang="zh-CN" altLang="en-US" sz="2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</a:t>
            </a:r>
            <a:r>
              <a:rPr lang="zh-CN" altLang="en-US" sz="2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总体概叙</a:t>
            </a:r>
            <a:endParaRPr lang="zh-CN" altLang="en-US" sz="2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38339" y="2931041"/>
            <a:ext cx="472886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1.1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1600" b="0" i="0" u="none" strike="noStrike" spc="-9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1.2</a:t>
            </a:r>
            <a:endParaRPr lang="en-US" altLang="zh-CN" sz="16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endParaRPr lang="en-US" altLang="zh-CN" sz="16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1.4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object 24"/>
          <p:cNvSpPr txBox="1"/>
          <p:nvPr/>
        </p:nvSpPr>
        <p:spPr>
          <a:xfrm>
            <a:off x="2038339" y="914400"/>
            <a:ext cx="1341855" cy="136896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01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5" name="object 24"/>
          <p:cNvSpPr txBox="1"/>
          <p:nvPr/>
        </p:nvSpPr>
        <p:spPr>
          <a:xfrm>
            <a:off x="2038339" y="4835832"/>
            <a:ext cx="1341855" cy="1368965"/>
          </a:xfrm>
          <a:prstGeom prst="rect">
            <a:avLst/>
          </a:prstGeom>
          <a:effectLst/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sz="6000" b="1" spc="-204" dirty="0">
                <a:solidFill>
                  <a:schemeClr val="bg1">
                    <a:alpha val="10000"/>
                  </a:schemeClr>
                </a:solidFill>
                <a:effectLst/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altLang="zh-CN" sz="6000" b="1" spc="-204" dirty="0">
                <a:solidFill>
                  <a:schemeClr val="bg1">
                    <a:alpha val="10000"/>
                  </a:schemeClr>
                </a:solidFill>
                <a:effectLst/>
                <a:latin typeface="Microsoft Sans Serif" panose="020B0604020202020204"/>
                <a:cs typeface="Microsoft Sans Serif" panose="020B0604020202020204"/>
              </a:rPr>
              <a:t>2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effectLst/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6" name="object 24"/>
          <p:cNvSpPr txBox="1"/>
          <p:nvPr/>
        </p:nvSpPr>
        <p:spPr>
          <a:xfrm>
            <a:off x="6991482" y="914400"/>
            <a:ext cx="1341855" cy="136896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lang="en-US" altLang="zh-CN"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03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7" name="object 24"/>
          <p:cNvSpPr txBox="1"/>
          <p:nvPr/>
        </p:nvSpPr>
        <p:spPr>
          <a:xfrm>
            <a:off x="6991482" y="4835832"/>
            <a:ext cx="1341855" cy="136896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altLang="zh-CN"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4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9" name="object 24"/>
          <p:cNvSpPr txBox="1"/>
          <p:nvPr/>
        </p:nvSpPr>
        <p:spPr>
          <a:xfrm>
            <a:off x="12579350" y="914400"/>
            <a:ext cx="1341855" cy="136896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75"/>
              </a:spcBef>
            </a:pPr>
            <a:r>
              <a:rPr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altLang="zh-CN" sz="60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5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76276" y="2931041"/>
            <a:ext cx="1195705" cy="1537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产品范围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团队架构</a:t>
            </a:r>
            <a:endParaRPr lang="en-US" altLang="zh-CN" sz="16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网络架构</a:t>
            </a:r>
            <a:endParaRPr lang="zh-CN" altLang="en-US" sz="16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运行方法论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02606" y="2951031"/>
            <a:ext cx="16008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zh-CN" altLang="zh-CN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sz="16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负载及风险分析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76182" y="6760091"/>
            <a:ext cx="993140" cy="1537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健康评估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资源概况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风险分析</a:t>
            </a:r>
            <a:endParaRPr lang="zh-CN" altLang="zh-CN" sz="16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特性</a:t>
            </a: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95528" y="6746426"/>
            <a:ext cx="1398270" cy="1137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spc="-5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能力演进概览</a:t>
            </a:r>
            <a:endParaRPr lang="en-US" altLang="zh-CN" sz="1600" dirty="0">
              <a:solidFill>
                <a:schemeClr val="tx1">
                  <a:alpha val="90000"/>
                </a:schemeClr>
              </a:solidFill>
              <a:latin typeface="Arial" panose="020B0604020202020204" pitchFamily="34" charset="0"/>
            </a:endParaRP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新版本介绍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</a:t>
            </a:r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特性介绍</a:t>
            </a: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40824" y="2951094"/>
            <a:ext cx="9956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服务权益</a:t>
            </a:r>
            <a:endParaRPr lang="en-US" altLang="zh-CN" sz="1600" dirty="0">
              <a:solidFill>
                <a:schemeClr val="tx1">
                  <a:alpha val="90000"/>
                </a:schemeClr>
              </a:solidFill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zh-CN" altLang="en-US" sz="1600" spc="-5" dirty="0">
              <a:solidFill>
                <a:schemeClr val="bg1">
                  <a:alpha val="9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68" y="0"/>
                </a:lnTo>
                <a:lnTo>
                  <a:pt x="17353568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1" name="object 5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5600" y="1257300"/>
            <a:ext cx="9817100" cy="2959100"/>
          </a:xfrm>
          <a:prstGeom prst="rect">
            <a:avLst/>
          </a:prstGeom>
        </p:spPr>
      </p:pic>
      <p:sp>
        <p:nvSpPr>
          <p:cNvPr id="130" name="object 130"/>
          <p:cNvSpPr/>
          <p:nvPr/>
        </p:nvSpPr>
        <p:spPr>
          <a:xfrm>
            <a:off x="9033510" y="5465445"/>
            <a:ext cx="51435" cy="51435"/>
          </a:xfrm>
          <a:custGeom>
            <a:avLst/>
            <a:gdLst/>
            <a:ahLst/>
            <a:cxnLst/>
            <a:rect l="l" t="t" r="r" b="b"/>
            <a:pathLst>
              <a:path w="51434" h="51435">
                <a:moveTo>
                  <a:pt x="50800" y="50757"/>
                </a:moveTo>
                <a:lnTo>
                  <a:pt x="42" y="50800"/>
                </a:lnTo>
                <a:lnTo>
                  <a:pt x="0" y="42"/>
                </a:lnTo>
                <a:lnTo>
                  <a:pt x="50757" y="0"/>
                </a:lnTo>
                <a:lnTo>
                  <a:pt x="50800" y="50757"/>
                </a:lnTo>
                <a:close/>
              </a:path>
            </a:pathLst>
          </a:custGeom>
          <a:solidFill>
            <a:srgbClr val="DBDF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 txBox="1"/>
          <p:nvPr/>
        </p:nvSpPr>
        <p:spPr>
          <a:xfrm>
            <a:off x="1073328" y="1525014"/>
            <a:ext cx="2195830" cy="1616075"/>
          </a:xfrm>
          <a:prstGeom prst="rect">
            <a:avLst/>
          </a:prstGeom>
        </p:spPr>
        <p:txBody>
          <a:bodyPr vert="horz" wrap="none" lIns="0" tIns="5397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{ip}</a:t>
            </a:r>
            <a:endParaRPr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ct val="100000"/>
              </a:lnSpc>
              <a:spcBef>
                <a:spcPts val="425"/>
              </a:spcBef>
            </a:pPr>
            <a:r>
              <a:rPr lang="en-US" sz="4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{status}</a:t>
            </a:r>
            <a:endParaRPr lang="en-US" sz="4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1149350" y="762000"/>
            <a:ext cx="20332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 txBox="1"/>
          <p:nvPr/>
        </p:nvSpPr>
        <p:spPr>
          <a:xfrm>
            <a:off x="1085746" y="762001"/>
            <a:ext cx="203327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2" name="object 194"/>
          <p:cNvSpPr txBox="1"/>
          <p:nvPr/>
        </p:nvSpPr>
        <p:spPr>
          <a:xfrm>
            <a:off x="1059993" y="3276344"/>
            <a:ext cx="4977765" cy="2901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p>
            <a:pPr marL="32385" algn="just">
              <a:lnSpc>
                <a:spcPct val="110000"/>
              </a:lnSpc>
              <a:spcBef>
                <a:spcPts val="230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{description}</a:t>
            </a:r>
            <a:endParaRPr lang="en-US"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64375" y="1525270"/>
            <a:ext cx="9097010" cy="2236470"/>
            <a:chOff x="11125" y="2402"/>
            <a:chExt cx="14326" cy="3522"/>
          </a:xfrm>
        </p:grpSpPr>
        <p:sp>
          <p:nvSpPr>
            <p:cNvPr id="50" name="object 50"/>
            <p:cNvSpPr/>
            <p:nvPr/>
          </p:nvSpPr>
          <p:spPr>
            <a:xfrm>
              <a:off x="14026" y="4824"/>
              <a:ext cx="20" cy="201"/>
            </a:xfrm>
            <a:custGeom>
              <a:avLst/>
              <a:gdLst/>
              <a:ahLst/>
              <a:cxnLst/>
              <a:rect l="l" t="t" r="r" b="b"/>
              <a:pathLst>
                <a:path w="12700" h="127635">
                  <a:moveTo>
                    <a:pt x="12657" y="127000"/>
                  </a:moveTo>
                  <a:lnTo>
                    <a:pt x="0" y="126872"/>
                  </a:lnTo>
                  <a:lnTo>
                    <a:pt x="0" y="126"/>
                  </a:lnTo>
                  <a:lnTo>
                    <a:pt x="12573" y="0"/>
                  </a:lnTo>
                  <a:lnTo>
                    <a:pt x="12657" y="127000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1125" y="2402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1145" y="2422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21769" y="3203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 txBox="1"/>
            <p:nvPr/>
          </p:nvSpPr>
          <p:spPr>
            <a:xfrm>
              <a:off x="22069" y="3226"/>
              <a:ext cx="282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1769" y="4484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1605" y="3203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 txBox="1"/>
            <p:nvPr/>
          </p:nvSpPr>
          <p:spPr>
            <a:xfrm>
              <a:off x="19528" y="4695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{total1}</a:t>
              </a:r>
              <a:endParaRPr lang="en-US" altLang="zh-CN" sz="12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3006" y="3975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object 78"/>
            <p:cNvSpPr txBox="1"/>
            <p:nvPr/>
          </p:nvSpPr>
          <p:spPr>
            <a:xfrm>
              <a:off x="11865" y="3366"/>
              <a:ext cx="1844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{ratio1}</a:t>
              </a:r>
              <a:endParaRPr lang="en-US" sz="24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85"/>
            <p:cNvSpPr txBox="1"/>
            <p:nvPr/>
          </p:nvSpPr>
          <p:spPr>
            <a:xfrm>
              <a:off x="12085" y="4695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{used1}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</a:rPr>
                <a:t> {remain1}</a:t>
              </a:r>
              <a:endParaRPr lang="en-US" altLang="zh-CN"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4206" y="4844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0800" y="50757"/>
                  </a:moveTo>
                  <a:lnTo>
                    <a:pt x="42" y="50800"/>
                  </a:lnTo>
                  <a:lnTo>
                    <a:pt x="0" y="42"/>
                  </a:lnTo>
                  <a:lnTo>
                    <a:pt x="50757" y="0"/>
                  </a:lnTo>
                  <a:lnTo>
                    <a:pt x="50800" y="50757"/>
                  </a:lnTo>
                  <a:close/>
                </a:path>
              </a:pathLst>
            </a:custGeom>
            <a:solidFill>
              <a:srgbClr val="DBD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 txBox="1"/>
            <p:nvPr/>
          </p:nvSpPr>
          <p:spPr>
            <a:xfrm>
              <a:off x="11585" y="2637"/>
              <a:ext cx="628" cy="3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0"/>
                </a:spcBef>
              </a:pPr>
              <a:r>
                <a:rPr lang="en-US" sz="1400" spc="-5" dirty="0">
                  <a:solidFill>
                    <a:srgbClr val="333333"/>
                  </a:solidFill>
                  <a:latin typeface="Microsoft Sans Serif" panose="020B0604020202020204"/>
                  <a:cs typeface="Microsoft Sans Serif" panose="020B0604020202020204"/>
                </a:rPr>
                <a:t>CPU</a:t>
              </a:r>
              <a:endParaRPr lang="en-US" sz="1400" spc="-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20249" y="3523"/>
              <a:ext cx="801" cy="801"/>
            </a:xfrm>
            <a:custGeom>
              <a:avLst/>
              <a:gdLst/>
              <a:ahLst/>
              <a:cxnLst/>
              <a:rect l="l" t="t" r="r" b="b"/>
              <a:pathLst>
                <a:path w="508634" h="508635">
                  <a:moveTo>
                    <a:pt x="254000" y="508000"/>
                  </a:moveTo>
                  <a:lnTo>
                    <a:pt x="204447" y="503119"/>
                  </a:lnTo>
                  <a:lnTo>
                    <a:pt x="156798" y="488665"/>
                  </a:lnTo>
                  <a:lnTo>
                    <a:pt x="112885" y="465193"/>
                  </a:lnTo>
                  <a:lnTo>
                    <a:pt x="74394" y="433605"/>
                  </a:lnTo>
                  <a:lnTo>
                    <a:pt x="42806" y="395114"/>
                  </a:lnTo>
                  <a:lnTo>
                    <a:pt x="19334" y="351201"/>
                  </a:lnTo>
                  <a:lnTo>
                    <a:pt x="4880" y="303552"/>
                  </a:lnTo>
                  <a:lnTo>
                    <a:pt x="0" y="254000"/>
                  </a:lnTo>
                  <a:lnTo>
                    <a:pt x="305" y="241521"/>
                  </a:lnTo>
                  <a:lnTo>
                    <a:pt x="7614" y="192267"/>
                  </a:lnTo>
                  <a:lnTo>
                    <a:pt x="24391" y="145386"/>
                  </a:lnTo>
                  <a:lnTo>
                    <a:pt x="49992" y="102679"/>
                  </a:lnTo>
                  <a:lnTo>
                    <a:pt x="83434" y="65787"/>
                  </a:lnTo>
                  <a:lnTo>
                    <a:pt x="123429" y="36127"/>
                  </a:lnTo>
                  <a:lnTo>
                    <a:pt x="168443" y="14841"/>
                  </a:lnTo>
                  <a:lnTo>
                    <a:pt x="216745" y="2745"/>
                  </a:lnTo>
                  <a:lnTo>
                    <a:pt x="254000" y="0"/>
                  </a:lnTo>
                  <a:lnTo>
                    <a:pt x="266478" y="305"/>
                  </a:lnTo>
                  <a:lnTo>
                    <a:pt x="315731" y="7614"/>
                  </a:lnTo>
                  <a:lnTo>
                    <a:pt x="362613" y="24391"/>
                  </a:lnTo>
                  <a:lnTo>
                    <a:pt x="405320" y="49992"/>
                  </a:lnTo>
                  <a:lnTo>
                    <a:pt x="442212" y="83434"/>
                  </a:lnTo>
                  <a:lnTo>
                    <a:pt x="471872" y="123429"/>
                  </a:lnTo>
                  <a:lnTo>
                    <a:pt x="493158" y="168443"/>
                  </a:lnTo>
                  <a:lnTo>
                    <a:pt x="505254" y="216745"/>
                  </a:lnTo>
                  <a:lnTo>
                    <a:pt x="508000" y="254000"/>
                  </a:lnTo>
                  <a:lnTo>
                    <a:pt x="507694" y="266478"/>
                  </a:lnTo>
                  <a:lnTo>
                    <a:pt x="500385" y="315731"/>
                  </a:lnTo>
                  <a:lnTo>
                    <a:pt x="483608" y="362613"/>
                  </a:lnTo>
                  <a:lnTo>
                    <a:pt x="458006" y="405320"/>
                  </a:lnTo>
                  <a:lnTo>
                    <a:pt x="424565" y="442212"/>
                  </a:lnTo>
                  <a:lnTo>
                    <a:pt x="384569" y="471872"/>
                  </a:lnTo>
                  <a:lnTo>
                    <a:pt x="339556" y="493158"/>
                  </a:lnTo>
                  <a:lnTo>
                    <a:pt x="291254" y="505254"/>
                  </a:lnTo>
                  <a:lnTo>
                    <a:pt x="254000" y="508000"/>
                  </a:lnTo>
                  <a:close/>
                </a:path>
              </a:pathLst>
            </a:custGeom>
            <a:solidFill>
              <a:srgbClr val="F5F6F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2" name="object 9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09" y="3683"/>
              <a:ext cx="484" cy="480"/>
            </a:xfrm>
            <a:prstGeom prst="rect">
              <a:avLst/>
            </a:prstGeom>
          </p:spPr>
        </p:pic>
        <p:sp>
          <p:nvSpPr>
            <p:cNvPr id="211" name="object 78"/>
            <p:cNvSpPr txBox="1"/>
            <p:nvPr/>
          </p:nvSpPr>
          <p:spPr>
            <a:xfrm>
              <a:off x="11876" y="3966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3" name="object 59"/>
            <p:cNvSpPr txBox="1"/>
            <p:nvPr/>
          </p:nvSpPr>
          <p:spPr>
            <a:xfrm>
              <a:off x="22094" y="3720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" name="object 59"/>
            <p:cNvSpPr txBox="1"/>
            <p:nvPr/>
          </p:nvSpPr>
          <p:spPr>
            <a:xfrm>
              <a:off x="22070" y="4532"/>
              <a:ext cx="3158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{overuse_ratio1}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6" name="object 59"/>
            <p:cNvSpPr txBox="1"/>
            <p:nvPr/>
          </p:nvSpPr>
          <p:spPr>
            <a:xfrm>
              <a:off x="22095" y="502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200%</a:t>
              </a:r>
              <a:endParaRPr lang="en-US" altLang="zh-CN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aphicFrame>
          <p:nvGraphicFramePr>
            <p:cNvPr id="23" name="图表 22"/>
            <p:cNvGraphicFramePr/>
            <p:nvPr>
              <p:custDataLst>
                <p:tags r:id="rId7"/>
              </p:custDataLst>
            </p:nvPr>
          </p:nvGraphicFramePr>
          <p:xfrm>
            <a:off x="11625" y="4484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7051675" y="3948430"/>
            <a:ext cx="9097010" cy="2236470"/>
            <a:chOff x="11145" y="6165"/>
            <a:chExt cx="14326" cy="3522"/>
          </a:xfrm>
        </p:grpSpPr>
        <p:sp>
          <p:nvSpPr>
            <p:cNvPr id="94" name="object 94"/>
            <p:cNvSpPr/>
            <p:nvPr/>
          </p:nvSpPr>
          <p:spPr>
            <a:xfrm>
              <a:off x="11145" y="6165"/>
              <a:ext cx="14327" cy="3523"/>
            </a:xfrm>
            <a:custGeom>
              <a:avLst/>
              <a:gdLst/>
              <a:ahLst/>
              <a:cxnLst/>
              <a:rect l="l" t="t" r="r" b="b"/>
              <a:pathLst>
                <a:path w="9097644" h="2237104">
                  <a:moveTo>
                    <a:pt x="9042401" y="2235199"/>
                  </a:moveTo>
                  <a:lnTo>
                    <a:pt x="50799" y="2235199"/>
                  </a:lnTo>
                  <a:lnTo>
                    <a:pt x="31026" y="2231207"/>
                  </a:lnTo>
                  <a:lnTo>
                    <a:pt x="14878" y="2220320"/>
                  </a:lnTo>
                  <a:lnTo>
                    <a:pt x="3992" y="2204173"/>
                  </a:lnTo>
                  <a:lnTo>
                    <a:pt x="0" y="2184399"/>
                  </a:lnTo>
                  <a:lnTo>
                    <a:pt x="0" y="50799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1" y="0"/>
                  </a:lnTo>
                  <a:lnTo>
                    <a:pt x="9062175" y="3992"/>
                  </a:lnTo>
                  <a:lnTo>
                    <a:pt x="9078322" y="14878"/>
                  </a:lnTo>
                  <a:lnTo>
                    <a:pt x="9089209" y="31026"/>
                  </a:lnTo>
                  <a:lnTo>
                    <a:pt x="9093201" y="50800"/>
                  </a:lnTo>
                  <a:lnTo>
                    <a:pt x="9093201" y="2184399"/>
                  </a:lnTo>
                  <a:lnTo>
                    <a:pt x="9089209" y="2204173"/>
                  </a:lnTo>
                  <a:lnTo>
                    <a:pt x="9078322" y="2220320"/>
                  </a:lnTo>
                  <a:lnTo>
                    <a:pt x="9062175" y="2231207"/>
                  </a:lnTo>
                  <a:lnTo>
                    <a:pt x="9042401" y="22351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1165" y="6185"/>
              <a:ext cx="14287" cy="3483"/>
            </a:xfrm>
            <a:custGeom>
              <a:avLst/>
              <a:gdLst/>
              <a:ahLst/>
              <a:cxnLst/>
              <a:rect l="l" t="t" r="r" b="b"/>
              <a:pathLst>
                <a:path w="9072244" h="2211704">
                  <a:moveTo>
                    <a:pt x="9033513" y="2211597"/>
                  </a:moveTo>
                  <a:lnTo>
                    <a:pt x="38115" y="2211597"/>
                  </a:lnTo>
                  <a:lnTo>
                    <a:pt x="30510" y="2210899"/>
                  </a:lnTo>
                  <a:lnTo>
                    <a:pt x="697" y="2181074"/>
                  </a:lnTo>
                  <a:lnTo>
                    <a:pt x="0" y="2173466"/>
                  </a:lnTo>
                  <a:lnTo>
                    <a:pt x="0" y="38130"/>
                  </a:lnTo>
                  <a:lnTo>
                    <a:pt x="23483" y="2792"/>
                  </a:lnTo>
                  <a:lnTo>
                    <a:pt x="38116" y="0"/>
                  </a:lnTo>
                  <a:lnTo>
                    <a:pt x="9033513" y="0"/>
                  </a:lnTo>
                  <a:lnTo>
                    <a:pt x="9068838" y="23493"/>
                  </a:lnTo>
                  <a:lnTo>
                    <a:pt x="9071629" y="2173466"/>
                  </a:lnTo>
                  <a:lnTo>
                    <a:pt x="9070931" y="2181074"/>
                  </a:lnTo>
                  <a:lnTo>
                    <a:pt x="9041118" y="2210899"/>
                  </a:lnTo>
                  <a:lnTo>
                    <a:pt x="9033513" y="2211597"/>
                  </a:lnTo>
                  <a:close/>
                </a:path>
              </a:pathLst>
            </a:custGeom>
            <a:solidFill>
              <a:srgbClr val="E9EA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 txBox="1"/>
            <p:nvPr/>
          </p:nvSpPr>
          <p:spPr>
            <a:xfrm>
              <a:off x="11585" y="6406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</a:t>
              </a:r>
              <a:endPara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1789" y="6966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21789" y="8247"/>
              <a:ext cx="3202" cy="1121"/>
            </a:xfrm>
            <a:custGeom>
              <a:avLst/>
              <a:gdLst/>
              <a:ahLst/>
              <a:cxnLst/>
              <a:rect l="l" t="t" r="r" b="b"/>
              <a:pathLst>
                <a:path w="2033269" h="711835">
                  <a:moveTo>
                    <a:pt x="2013613" y="711199"/>
                  </a:moveTo>
                  <a:lnTo>
                    <a:pt x="18385" y="711199"/>
                  </a:lnTo>
                  <a:lnTo>
                    <a:pt x="12399" y="708720"/>
                  </a:lnTo>
                  <a:lnTo>
                    <a:pt x="2479" y="698800"/>
                  </a:lnTo>
                  <a:lnTo>
                    <a:pt x="0" y="692813"/>
                  </a:lnTo>
                  <a:lnTo>
                    <a:pt x="0" y="6858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2013613" y="0"/>
                  </a:lnTo>
                  <a:lnTo>
                    <a:pt x="2019600" y="2479"/>
                  </a:lnTo>
                  <a:lnTo>
                    <a:pt x="2029519" y="12399"/>
                  </a:lnTo>
                  <a:lnTo>
                    <a:pt x="2031999" y="18385"/>
                  </a:lnTo>
                  <a:lnTo>
                    <a:pt x="2031999" y="692813"/>
                  </a:lnTo>
                  <a:lnTo>
                    <a:pt x="2029519" y="698800"/>
                  </a:lnTo>
                  <a:lnTo>
                    <a:pt x="2019600" y="708720"/>
                  </a:lnTo>
                  <a:lnTo>
                    <a:pt x="2013613" y="7111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1625" y="6966"/>
              <a:ext cx="9925" cy="2402"/>
            </a:xfrm>
            <a:custGeom>
              <a:avLst/>
              <a:gdLst/>
              <a:ahLst/>
              <a:cxnLst/>
              <a:rect l="l" t="t" r="r" b="b"/>
              <a:pathLst>
                <a:path w="6302375" h="1525270">
                  <a:moveTo>
                    <a:pt x="6280813" y="1523999"/>
                  </a:moveTo>
                  <a:lnTo>
                    <a:pt x="18385" y="1523999"/>
                  </a:lnTo>
                  <a:lnTo>
                    <a:pt x="12399" y="1521520"/>
                  </a:lnTo>
                  <a:lnTo>
                    <a:pt x="2479" y="1511600"/>
                  </a:lnTo>
                  <a:lnTo>
                    <a:pt x="0" y="1505614"/>
                  </a:lnTo>
                  <a:lnTo>
                    <a:pt x="0" y="14986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6280813" y="0"/>
                  </a:lnTo>
                  <a:lnTo>
                    <a:pt x="6286800" y="2479"/>
                  </a:lnTo>
                  <a:lnTo>
                    <a:pt x="6296719" y="12399"/>
                  </a:lnTo>
                  <a:lnTo>
                    <a:pt x="6299199" y="18385"/>
                  </a:lnTo>
                  <a:lnTo>
                    <a:pt x="6299199" y="1505614"/>
                  </a:lnTo>
                  <a:lnTo>
                    <a:pt x="6296719" y="1511600"/>
                  </a:lnTo>
                  <a:lnTo>
                    <a:pt x="6286800" y="1521520"/>
                  </a:lnTo>
                  <a:lnTo>
                    <a:pt x="6280813" y="1523999"/>
                  </a:lnTo>
                  <a:close/>
                </a:path>
              </a:pathLst>
            </a:custGeom>
            <a:solidFill>
              <a:srgbClr val="F7F9F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70"/>
            <p:cNvSpPr txBox="1"/>
            <p:nvPr/>
          </p:nvSpPr>
          <p:spPr>
            <a:xfrm>
              <a:off x="19529" y="8464"/>
              <a:ext cx="1535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 algn="r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总量</a:t>
              </a:r>
              <a:r>
                <a:rPr lang="en-US" altLang="zh-CN" sz="1200" spc="-5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{total2}</a:t>
              </a:r>
              <a:endParaRPr lang="en-US" sz="1200" spc="-4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3" name="object 74"/>
            <p:cNvSpPr txBox="1"/>
            <p:nvPr/>
          </p:nvSpPr>
          <p:spPr>
            <a:xfrm>
              <a:off x="13007" y="7744"/>
              <a:ext cx="2057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4" name="object 78"/>
            <p:cNvSpPr txBox="1"/>
            <p:nvPr/>
          </p:nvSpPr>
          <p:spPr>
            <a:xfrm>
              <a:off x="11866" y="7135"/>
              <a:ext cx="1797" cy="6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50800">
                <a:lnSpc>
                  <a:spcPct val="100000"/>
                </a:lnSpc>
                <a:spcBef>
                  <a:spcPts val="100"/>
                </a:spcBef>
              </a:pPr>
              <a:r>
                <a:rPr lang="en-US" sz="245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{ratio2}</a:t>
              </a:r>
              <a:endParaRPr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5" name="object 85"/>
            <p:cNvSpPr txBox="1"/>
            <p:nvPr/>
          </p:nvSpPr>
          <p:spPr>
            <a:xfrm>
              <a:off x="12086" y="8464"/>
              <a:ext cx="4121" cy="31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25"/>
                </a:spcBef>
                <a:tabLst>
                  <a:tab pos="1447800" algn="l"/>
                </a:tabLst>
              </a:pP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已用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{used2}</a:t>
              </a:r>
              <a:r>
                <a:rPr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	</a:t>
              </a:r>
              <a:r>
                <a:rPr 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剩余</a:t>
              </a:r>
              <a:r>
                <a:rPr lang="en-US" altLang="zh-CN" sz="1200" dirty="0">
                  <a:solidFill>
                    <a:srgbClr val="666666"/>
                  </a:solidFill>
                  <a:latin typeface="Microsoft Sans Serif" panose="020B0604020202020204"/>
                  <a:cs typeface="Microsoft Sans Serif" panose="020B0604020202020204"/>
                  <a:sym typeface="+mn-ea"/>
                </a:rPr>
                <a:t> {remain2}</a:t>
              </a:r>
              <a:endParaRPr sz="1200" spc="-35" dirty="0">
                <a:solidFill>
                  <a:srgbClr val="666666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6" name="object 78"/>
            <p:cNvSpPr txBox="1"/>
            <p:nvPr/>
          </p:nvSpPr>
          <p:spPr>
            <a:xfrm>
              <a:off x="11877" y="7735"/>
              <a:ext cx="962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38100">
                <a:lnSpc>
                  <a:spcPct val="100000"/>
                </a:lnSpc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7" name="object 59"/>
            <p:cNvSpPr txBox="1"/>
            <p:nvPr/>
          </p:nvSpPr>
          <p:spPr>
            <a:xfrm>
              <a:off x="22070" y="7022"/>
              <a:ext cx="2853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8" name="object 59"/>
            <p:cNvSpPr txBox="1"/>
            <p:nvPr/>
          </p:nvSpPr>
          <p:spPr>
            <a:xfrm>
              <a:off x="22095" y="7516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80%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sp>
          <p:nvSpPr>
            <p:cNvPr id="229" name="object 59"/>
            <p:cNvSpPr txBox="1"/>
            <p:nvPr/>
          </p:nvSpPr>
          <p:spPr>
            <a:xfrm>
              <a:off x="22071" y="8281"/>
              <a:ext cx="3157" cy="466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635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超配比</a:t>
              </a:r>
              <a:r>
                <a:rPr lang="en-US" alt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{overuse_ratio2}</a:t>
              </a:r>
              <a:endParaRPr lang="en-US" altLang="zh-CN" sz="1400" spc="52" baseline="5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0" name="object 59"/>
            <p:cNvSpPr txBox="1"/>
            <p:nvPr/>
          </p:nvSpPr>
          <p:spPr>
            <a:xfrm>
              <a:off x="22096" y="8775"/>
              <a:ext cx="2167" cy="417"/>
            </a:xfrm>
            <a:prstGeom prst="rect">
              <a:avLst/>
            </a:prstGeom>
          </p:spPr>
          <p:txBody>
            <a:bodyPr vert="horz" wrap="square" lIns="0" tIns="8064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410"/>
                </a:spcBef>
              </a:pPr>
              <a:r>
                <a:rPr 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最佳实践阈值</a:t>
              </a:r>
              <a:r>
                <a:rPr lang="en-US" altLang="zh-CN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120%</a:t>
              </a:r>
              <a:endParaRPr sz="1200" spc="35" dirty="0">
                <a:solidFill>
                  <a:srgbClr val="999999"/>
                </a:solidFill>
                <a:latin typeface="Microsoft Sans Serif" panose="020B0604020202020204"/>
                <a:cs typeface="Microsoft Sans Serif" panose="020B0604020202020204"/>
              </a:endParaRPr>
            </a:p>
          </p:txBody>
        </p:sp>
        <p:graphicFrame>
          <p:nvGraphicFramePr>
            <p:cNvPr id="28" name="图表 27"/>
            <p:cNvGraphicFramePr/>
            <p:nvPr>
              <p:custDataLst>
                <p:tags r:id="rId8"/>
              </p:custDataLst>
            </p:nvPr>
          </p:nvGraphicFramePr>
          <p:xfrm>
            <a:off x="11757" y="8247"/>
            <a:ext cx="9773" cy="13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24" name="object 132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20658" y="7736"/>
              <a:ext cx="424" cy="300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9988550" y="1665605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{slide_id=clusters}</a:t>
            </a:r>
            <a:endParaRPr lang="en-US" altLang="zh-CN"/>
          </a:p>
        </p:txBody>
      </p:sp>
      <p:sp>
        <p:nvSpPr>
          <p:cNvPr id="63" name="object 6"/>
          <p:cNvSpPr/>
          <p:nvPr>
            <p:custDataLst>
              <p:tags r:id="rId12"/>
            </p:custDataLst>
          </p:nvPr>
        </p:nvSpPr>
        <p:spPr>
          <a:xfrm>
            <a:off x="1042670" y="5690562"/>
            <a:ext cx="2440800" cy="86829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7"/>
          <p:cNvSpPr/>
          <p:nvPr>
            <p:custDataLst>
              <p:tags r:id="rId13"/>
            </p:custDataLst>
          </p:nvPr>
        </p:nvSpPr>
        <p:spPr>
          <a:xfrm>
            <a:off x="1036320" y="5686325"/>
            <a:ext cx="2452370" cy="877403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28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28" y="1271028"/>
                </a:lnTo>
                <a:lnTo>
                  <a:pt x="2452128" y="12712"/>
                </a:lnTo>
                <a:close/>
              </a:path>
              <a:path w="2452370" h="1284604">
                <a:moveTo>
                  <a:pt x="2452128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28" y="1284224"/>
                </a:lnTo>
                <a:lnTo>
                  <a:pt x="2452128" y="1271524"/>
                </a:lnTo>
                <a:lnTo>
                  <a:pt x="12700" y="1271524"/>
                </a:lnTo>
                <a:lnTo>
                  <a:pt x="12700" y="12700"/>
                </a:lnTo>
                <a:lnTo>
                  <a:pt x="2452128" y="12700"/>
                </a:lnTo>
                <a:lnTo>
                  <a:pt x="2452128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13"/>
          <p:cNvSpPr txBox="1"/>
          <p:nvPr>
            <p:custDataLst>
              <p:tags r:id="rId14"/>
            </p:custDataLst>
          </p:nvPr>
        </p:nvSpPr>
        <p:spPr>
          <a:xfrm>
            <a:off x="1278255" y="6121400"/>
            <a:ext cx="28460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object 15"/>
          <p:cNvSpPr/>
          <p:nvPr>
            <p:custDataLst>
              <p:tags r:id="rId15"/>
            </p:custDataLst>
          </p:nvPr>
        </p:nvSpPr>
        <p:spPr>
          <a:xfrm>
            <a:off x="2904545" y="5778543"/>
            <a:ext cx="407034" cy="407034"/>
          </a:xfrm>
          <a:custGeom>
            <a:avLst/>
            <a:gdLst/>
            <a:ahLst/>
            <a:cxnLst/>
            <a:rect l="l" t="t" r="r" b="b"/>
            <a:pathLst>
              <a:path w="407035" h="407035">
                <a:moveTo>
                  <a:pt x="203200" y="406400"/>
                </a:moveTo>
                <a:lnTo>
                  <a:pt x="163550" y="402533"/>
                </a:lnTo>
                <a:lnTo>
                  <a:pt x="125438" y="390932"/>
                </a:lnTo>
                <a:lnTo>
                  <a:pt x="90286" y="372186"/>
                </a:lnTo>
                <a:lnTo>
                  <a:pt x="59515" y="346884"/>
                </a:lnTo>
                <a:lnTo>
                  <a:pt x="34213" y="316113"/>
                </a:lnTo>
                <a:lnTo>
                  <a:pt x="15467" y="280961"/>
                </a:lnTo>
                <a:lnTo>
                  <a:pt x="3866" y="242849"/>
                </a:lnTo>
                <a:lnTo>
                  <a:pt x="0" y="203200"/>
                </a:lnTo>
                <a:lnTo>
                  <a:pt x="966" y="183182"/>
                </a:lnTo>
                <a:lnTo>
                  <a:pt x="8700" y="144302"/>
                </a:lnTo>
                <a:lnTo>
                  <a:pt x="24021" y="107315"/>
                </a:lnTo>
                <a:lnTo>
                  <a:pt x="46045" y="74353"/>
                </a:lnTo>
                <a:lnTo>
                  <a:pt x="74353" y="46045"/>
                </a:lnTo>
                <a:lnTo>
                  <a:pt x="107315" y="24021"/>
                </a:lnTo>
                <a:lnTo>
                  <a:pt x="144302" y="8700"/>
                </a:lnTo>
                <a:lnTo>
                  <a:pt x="183182" y="966"/>
                </a:lnTo>
                <a:lnTo>
                  <a:pt x="203200" y="0"/>
                </a:lnTo>
                <a:lnTo>
                  <a:pt x="223217" y="966"/>
                </a:lnTo>
                <a:lnTo>
                  <a:pt x="262097" y="8700"/>
                </a:lnTo>
                <a:lnTo>
                  <a:pt x="299084" y="24021"/>
                </a:lnTo>
                <a:lnTo>
                  <a:pt x="332046" y="46045"/>
                </a:lnTo>
                <a:lnTo>
                  <a:pt x="360354" y="74353"/>
                </a:lnTo>
                <a:lnTo>
                  <a:pt x="382378" y="107315"/>
                </a:lnTo>
                <a:lnTo>
                  <a:pt x="397699" y="144302"/>
                </a:lnTo>
                <a:lnTo>
                  <a:pt x="405433" y="183182"/>
                </a:lnTo>
                <a:lnTo>
                  <a:pt x="406400" y="203200"/>
                </a:lnTo>
                <a:lnTo>
                  <a:pt x="405433" y="223217"/>
                </a:lnTo>
                <a:lnTo>
                  <a:pt x="397699" y="262097"/>
                </a:lnTo>
                <a:lnTo>
                  <a:pt x="382378" y="299084"/>
                </a:lnTo>
                <a:lnTo>
                  <a:pt x="360354" y="332046"/>
                </a:lnTo>
                <a:lnTo>
                  <a:pt x="332046" y="360354"/>
                </a:lnTo>
                <a:lnTo>
                  <a:pt x="299084" y="382378"/>
                </a:lnTo>
                <a:lnTo>
                  <a:pt x="262097" y="397699"/>
                </a:lnTo>
                <a:lnTo>
                  <a:pt x="223217" y="405433"/>
                </a:lnTo>
                <a:lnTo>
                  <a:pt x="203200" y="406400"/>
                </a:lnTo>
                <a:close/>
              </a:path>
            </a:pathLst>
          </a:custGeom>
          <a:solidFill>
            <a:srgbClr val="2A73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13"/>
          <p:cNvSpPr txBox="1"/>
          <p:nvPr>
            <p:custDataLst>
              <p:tags r:id="rId16"/>
            </p:custDataLst>
          </p:nvPr>
        </p:nvSpPr>
        <p:spPr>
          <a:xfrm>
            <a:off x="1278255" y="5705475"/>
            <a:ext cx="258889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rgbClr val="66CC8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{top_range}</a:t>
            </a:r>
            <a:endParaRPr lang="zh-CN" altLang="en-US" sz="3200" b="1" spc="-44" baseline="-2000" dirty="0">
              <a:solidFill>
                <a:srgbClr val="66CC8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970" y="5837774"/>
            <a:ext cx="306973" cy="306973"/>
          </a:xfrm>
          <a:prstGeom prst="rect">
            <a:avLst/>
          </a:prstGeom>
        </p:spPr>
      </p:pic>
      <p:sp>
        <p:nvSpPr>
          <p:cNvPr id="71" name="object 38"/>
          <p:cNvSpPr/>
          <p:nvPr>
            <p:custDataLst>
              <p:tags r:id="rId19"/>
            </p:custDataLst>
          </p:nvPr>
        </p:nvSpPr>
        <p:spPr>
          <a:xfrm>
            <a:off x="3531870" y="5690870"/>
            <a:ext cx="2752725" cy="868045"/>
          </a:xfrm>
          <a:custGeom>
            <a:avLst/>
            <a:gdLst/>
            <a:ahLst/>
            <a:cxnLst/>
            <a:rect l="l" t="t" r="r" b="b"/>
            <a:pathLst>
              <a:path w="2439670" h="1271270">
                <a:moveTo>
                  <a:pt x="2438357" y="1270000"/>
                </a:moveTo>
                <a:lnTo>
                  <a:pt x="126" y="1270000"/>
                </a:lnTo>
                <a:lnTo>
                  <a:pt x="0" y="1269872"/>
                </a:lnTo>
                <a:lnTo>
                  <a:pt x="0" y="126"/>
                </a:lnTo>
                <a:lnTo>
                  <a:pt x="2438273" y="0"/>
                </a:lnTo>
                <a:lnTo>
                  <a:pt x="2438357" y="127000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39"/>
          <p:cNvSpPr/>
          <p:nvPr>
            <p:custDataLst>
              <p:tags r:id="rId20"/>
            </p:custDataLst>
          </p:nvPr>
        </p:nvSpPr>
        <p:spPr>
          <a:xfrm>
            <a:off x="3519170" y="5686425"/>
            <a:ext cx="2765425" cy="877570"/>
          </a:xfrm>
          <a:custGeom>
            <a:avLst/>
            <a:gdLst/>
            <a:ahLst/>
            <a:cxnLst/>
            <a:rect l="l" t="t" r="r" b="b"/>
            <a:pathLst>
              <a:path w="2452370" h="1284604">
                <a:moveTo>
                  <a:pt x="2452141" y="12712"/>
                </a:moveTo>
                <a:lnTo>
                  <a:pt x="2439428" y="12712"/>
                </a:lnTo>
                <a:lnTo>
                  <a:pt x="2439428" y="1271028"/>
                </a:lnTo>
                <a:lnTo>
                  <a:pt x="2452141" y="1271028"/>
                </a:lnTo>
                <a:lnTo>
                  <a:pt x="2452141" y="12712"/>
                </a:lnTo>
                <a:close/>
              </a:path>
              <a:path w="2452370" h="1284604">
                <a:moveTo>
                  <a:pt x="2452141" y="0"/>
                </a:moveTo>
                <a:lnTo>
                  <a:pt x="0" y="0"/>
                </a:lnTo>
                <a:lnTo>
                  <a:pt x="0" y="12700"/>
                </a:lnTo>
                <a:lnTo>
                  <a:pt x="0" y="1271524"/>
                </a:lnTo>
                <a:lnTo>
                  <a:pt x="0" y="1284224"/>
                </a:lnTo>
                <a:lnTo>
                  <a:pt x="2452141" y="1284224"/>
                </a:lnTo>
                <a:lnTo>
                  <a:pt x="2452141" y="1271524"/>
                </a:lnTo>
                <a:lnTo>
                  <a:pt x="12712" y="1271524"/>
                </a:lnTo>
                <a:lnTo>
                  <a:pt x="12712" y="12700"/>
                </a:lnTo>
                <a:lnTo>
                  <a:pt x="2452141" y="12700"/>
                </a:lnTo>
                <a:lnTo>
                  <a:pt x="24521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13"/>
          <p:cNvSpPr txBox="1"/>
          <p:nvPr>
            <p:custDataLst>
              <p:tags r:id="rId21"/>
            </p:custDataLst>
          </p:nvPr>
        </p:nvSpPr>
        <p:spPr>
          <a:xfrm>
            <a:off x="3779520" y="5720715"/>
            <a:ext cx="2470785" cy="44894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3200" b="1" spc="-44" baseline="-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{bottom_range}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object 13"/>
          <p:cNvSpPr txBox="1"/>
          <p:nvPr>
            <p:custDataLst>
              <p:tags r:id="rId22"/>
            </p:custDataLst>
          </p:nvPr>
        </p:nvSpPr>
        <p:spPr>
          <a:xfrm>
            <a:off x="3779520" y="6127750"/>
            <a:ext cx="3023870" cy="34480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Bottom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VM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使用率（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{resource}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48924" y="5835038"/>
            <a:ext cx="306973" cy="306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6320" y="4746625"/>
            <a:ext cx="2452370" cy="877570"/>
            <a:chOff x="1632" y="7475"/>
            <a:chExt cx="3862" cy="1382"/>
          </a:xfrm>
        </p:grpSpPr>
        <p:sp>
          <p:nvSpPr>
            <p:cNvPr id="77" name="object 6"/>
            <p:cNvSpPr/>
            <p:nvPr>
              <p:custDataLst>
                <p:tags r:id="rId24"/>
              </p:custDataLst>
            </p:nvPr>
          </p:nvSpPr>
          <p:spPr>
            <a:xfrm>
              <a:off x="1642" y="7482"/>
              <a:ext cx="3844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"/>
            <p:cNvSpPr/>
            <p:nvPr>
              <p:custDataLst>
                <p:tags r:id="rId25"/>
              </p:custDataLst>
            </p:nvPr>
          </p:nvSpPr>
          <p:spPr>
            <a:xfrm>
              <a:off x="163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28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28" y="1271028"/>
                  </a:lnTo>
                  <a:lnTo>
                    <a:pt x="2452128" y="12712"/>
                  </a:lnTo>
                  <a:close/>
                </a:path>
                <a:path w="2452370" h="1284604">
                  <a:moveTo>
                    <a:pt x="2452128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28" y="1284224"/>
                  </a:lnTo>
                  <a:lnTo>
                    <a:pt x="2452128" y="1271524"/>
                  </a:lnTo>
                  <a:lnTo>
                    <a:pt x="12700" y="1271524"/>
                  </a:lnTo>
                  <a:lnTo>
                    <a:pt x="12700" y="12700"/>
                  </a:lnTo>
                  <a:lnTo>
                    <a:pt x="2452128" y="12700"/>
                  </a:lnTo>
                  <a:lnTo>
                    <a:pt x="2452128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13"/>
            <p:cNvSpPr txBox="1"/>
            <p:nvPr>
              <p:custDataLst>
                <p:tags r:id="rId26"/>
              </p:custDataLst>
            </p:nvPr>
          </p:nvSpPr>
          <p:spPr>
            <a:xfrm>
              <a:off x="2013" y="7505"/>
              <a:ext cx="2862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/>
                <a:t>{maintain}</a:t>
              </a:r>
              <a:endParaRPr lang="en-US" altLang="zh-CN" sz="3200" b="1" dirty="0"/>
            </a:p>
          </p:txBody>
        </p:sp>
        <p:sp>
          <p:nvSpPr>
            <p:cNvPr id="81" name="object 13"/>
            <p:cNvSpPr txBox="1"/>
            <p:nvPr>
              <p:custDataLst>
                <p:tags r:id="rId27"/>
              </p:custDataLst>
            </p:nvPr>
          </p:nvSpPr>
          <p:spPr>
            <a:xfrm>
              <a:off x="2013" y="8160"/>
              <a:ext cx="2862" cy="54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硬件维保状态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15"/>
            <p:cNvSpPr/>
            <p:nvPr>
              <p:custDataLst>
                <p:tags r:id="rId28"/>
              </p:custDataLst>
            </p:nvPr>
          </p:nvSpPr>
          <p:spPr>
            <a:xfrm>
              <a:off x="4574" y="7620"/>
              <a:ext cx="641" cy="641"/>
            </a:xfrm>
            <a:custGeom>
              <a:avLst/>
              <a:gdLst/>
              <a:ahLst/>
              <a:cxnLst/>
              <a:rect l="l" t="t" r="r" b="b"/>
              <a:pathLst>
                <a:path w="407035" h="407035">
                  <a:moveTo>
                    <a:pt x="203200" y="406400"/>
                  </a:moveTo>
                  <a:lnTo>
                    <a:pt x="163550" y="402533"/>
                  </a:lnTo>
                  <a:lnTo>
                    <a:pt x="125438" y="390932"/>
                  </a:lnTo>
                  <a:lnTo>
                    <a:pt x="90286" y="372186"/>
                  </a:lnTo>
                  <a:lnTo>
                    <a:pt x="59515" y="346884"/>
                  </a:lnTo>
                  <a:lnTo>
                    <a:pt x="34213" y="316113"/>
                  </a:lnTo>
                  <a:lnTo>
                    <a:pt x="15467" y="280961"/>
                  </a:lnTo>
                  <a:lnTo>
                    <a:pt x="3866" y="242849"/>
                  </a:lnTo>
                  <a:lnTo>
                    <a:pt x="0" y="203200"/>
                  </a:lnTo>
                  <a:lnTo>
                    <a:pt x="966" y="183182"/>
                  </a:lnTo>
                  <a:lnTo>
                    <a:pt x="8700" y="144302"/>
                  </a:lnTo>
                  <a:lnTo>
                    <a:pt x="24021" y="107315"/>
                  </a:lnTo>
                  <a:lnTo>
                    <a:pt x="46045" y="74353"/>
                  </a:lnTo>
                  <a:lnTo>
                    <a:pt x="74353" y="46045"/>
                  </a:lnTo>
                  <a:lnTo>
                    <a:pt x="107315" y="24021"/>
                  </a:lnTo>
                  <a:lnTo>
                    <a:pt x="144302" y="8700"/>
                  </a:lnTo>
                  <a:lnTo>
                    <a:pt x="183182" y="966"/>
                  </a:lnTo>
                  <a:lnTo>
                    <a:pt x="203200" y="0"/>
                  </a:lnTo>
                  <a:lnTo>
                    <a:pt x="223217" y="966"/>
                  </a:lnTo>
                  <a:lnTo>
                    <a:pt x="262097" y="8700"/>
                  </a:lnTo>
                  <a:lnTo>
                    <a:pt x="299084" y="24021"/>
                  </a:lnTo>
                  <a:lnTo>
                    <a:pt x="332046" y="46045"/>
                  </a:lnTo>
                  <a:lnTo>
                    <a:pt x="360354" y="74353"/>
                  </a:lnTo>
                  <a:lnTo>
                    <a:pt x="382378" y="107315"/>
                  </a:lnTo>
                  <a:lnTo>
                    <a:pt x="397699" y="144302"/>
                  </a:lnTo>
                  <a:lnTo>
                    <a:pt x="405433" y="183182"/>
                  </a:lnTo>
                  <a:lnTo>
                    <a:pt x="406400" y="203200"/>
                  </a:lnTo>
                  <a:lnTo>
                    <a:pt x="405433" y="223217"/>
                  </a:lnTo>
                  <a:lnTo>
                    <a:pt x="397699" y="262097"/>
                  </a:lnTo>
                  <a:lnTo>
                    <a:pt x="382378" y="299084"/>
                  </a:lnTo>
                  <a:lnTo>
                    <a:pt x="360354" y="332046"/>
                  </a:lnTo>
                  <a:lnTo>
                    <a:pt x="332046" y="360354"/>
                  </a:lnTo>
                  <a:lnTo>
                    <a:pt x="299084" y="382378"/>
                  </a:lnTo>
                  <a:lnTo>
                    <a:pt x="262097" y="397699"/>
                  </a:lnTo>
                  <a:lnTo>
                    <a:pt x="223217" y="405433"/>
                  </a:lnTo>
                  <a:lnTo>
                    <a:pt x="203200" y="406400"/>
                  </a:lnTo>
                  <a:close/>
                </a:path>
              </a:pathLst>
            </a:custGeom>
            <a:solidFill>
              <a:srgbClr val="2A73D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2" y="7671"/>
              <a:ext cx="334" cy="40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519170" y="4746625"/>
            <a:ext cx="2768600" cy="877570"/>
            <a:chOff x="5542" y="7475"/>
            <a:chExt cx="3862" cy="1382"/>
          </a:xfrm>
        </p:grpSpPr>
        <p:sp>
          <p:nvSpPr>
            <p:cNvPr id="83" name="object 38"/>
            <p:cNvSpPr/>
            <p:nvPr>
              <p:custDataLst>
                <p:tags r:id="rId31"/>
              </p:custDataLst>
            </p:nvPr>
          </p:nvSpPr>
          <p:spPr>
            <a:xfrm>
              <a:off x="5562" y="7482"/>
              <a:ext cx="3842" cy="1367"/>
            </a:xfrm>
            <a:custGeom>
              <a:avLst/>
              <a:gdLst/>
              <a:ahLst/>
              <a:cxnLst/>
              <a:rect l="l" t="t" r="r" b="b"/>
              <a:pathLst>
                <a:path w="2439670" h="1271270">
                  <a:moveTo>
                    <a:pt x="2438357" y="1270000"/>
                  </a:moveTo>
                  <a:lnTo>
                    <a:pt x="126" y="1270000"/>
                  </a:lnTo>
                  <a:lnTo>
                    <a:pt x="0" y="1269872"/>
                  </a:lnTo>
                  <a:lnTo>
                    <a:pt x="0" y="126"/>
                  </a:lnTo>
                  <a:lnTo>
                    <a:pt x="2438273" y="0"/>
                  </a:lnTo>
                  <a:lnTo>
                    <a:pt x="2438357" y="127000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39"/>
            <p:cNvSpPr/>
            <p:nvPr>
              <p:custDataLst>
                <p:tags r:id="rId32"/>
              </p:custDataLst>
            </p:nvPr>
          </p:nvSpPr>
          <p:spPr>
            <a:xfrm>
              <a:off x="5542" y="7475"/>
              <a:ext cx="3862" cy="1382"/>
            </a:xfrm>
            <a:custGeom>
              <a:avLst/>
              <a:gdLst/>
              <a:ahLst/>
              <a:cxnLst/>
              <a:rect l="l" t="t" r="r" b="b"/>
              <a:pathLst>
                <a:path w="2452370" h="1284604">
                  <a:moveTo>
                    <a:pt x="2452141" y="12712"/>
                  </a:moveTo>
                  <a:lnTo>
                    <a:pt x="2439428" y="12712"/>
                  </a:lnTo>
                  <a:lnTo>
                    <a:pt x="2439428" y="1271028"/>
                  </a:lnTo>
                  <a:lnTo>
                    <a:pt x="2452141" y="1271028"/>
                  </a:lnTo>
                  <a:lnTo>
                    <a:pt x="2452141" y="12712"/>
                  </a:lnTo>
                  <a:close/>
                </a:path>
                <a:path w="2452370" h="1284604">
                  <a:moveTo>
                    <a:pt x="2452141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1271524"/>
                  </a:lnTo>
                  <a:lnTo>
                    <a:pt x="0" y="1284224"/>
                  </a:lnTo>
                  <a:lnTo>
                    <a:pt x="2452141" y="1284224"/>
                  </a:lnTo>
                  <a:lnTo>
                    <a:pt x="2452141" y="1271524"/>
                  </a:lnTo>
                  <a:lnTo>
                    <a:pt x="12712" y="1271524"/>
                  </a:lnTo>
                  <a:lnTo>
                    <a:pt x="12712" y="12700"/>
                  </a:lnTo>
                  <a:lnTo>
                    <a:pt x="2452141" y="12700"/>
                  </a:lnTo>
                  <a:lnTo>
                    <a:pt x="24521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13"/>
            <p:cNvSpPr txBox="1"/>
            <p:nvPr>
              <p:custDataLst>
                <p:tags r:id="rId33"/>
              </p:custDataLst>
            </p:nvPr>
          </p:nvSpPr>
          <p:spPr>
            <a:xfrm>
              <a:off x="5952" y="7529"/>
              <a:ext cx="3448" cy="707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>
              <a:lvl1pPr marL="12700">
                <a:lnSpc>
                  <a:spcPct val="100000"/>
                </a:lnSpc>
                <a:spcBef>
                  <a:spcPts val="1020"/>
                </a:spcBef>
                <a:defRPr sz="3675" spc="-44" baseline="-2000">
                  <a:solidFill>
                    <a:srgbClr val="66CC88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b="1" dirty="0">
                  <a:solidFill>
                    <a:schemeClr val="bg1"/>
                  </a:solidFill>
                  <a:sym typeface="+mn-ea"/>
                </a:rPr>
                <a:t>{upgrade_time}</a:t>
              </a:r>
              <a:endParaRPr lang="en-US" altLang="zh-CN" sz="3200" b="1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88" name="object 13"/>
            <p:cNvSpPr txBox="1"/>
            <p:nvPr>
              <p:custDataLst>
                <p:tags r:id="rId34"/>
              </p:custDataLst>
            </p:nvPr>
          </p:nvSpPr>
          <p:spPr>
            <a:xfrm>
              <a:off x="5952" y="8170"/>
              <a:ext cx="2412" cy="543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lstStyle/>
            <a:p>
              <a:pPr marL="12700" algn="l">
                <a:lnSpc>
                  <a:spcPct val="100000"/>
                </a:lnSpc>
                <a:spcBef>
                  <a:spcPts val="102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软件升级有效期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2" y="7631"/>
              <a:ext cx="481" cy="481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546205" y="6400800"/>
            <a:ext cx="4615180" cy="2287270"/>
            <a:chOff x="18003" y="10080"/>
            <a:chExt cx="7448" cy="3602"/>
          </a:xfrm>
        </p:grpSpPr>
        <p:pic>
          <p:nvPicPr>
            <p:cNvPr id="103" name="object 134"/>
            <p:cNvPicPr/>
            <p:nvPr>
              <p:custDataLst>
                <p:tags r:id="rId37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>
              <a:off x="18003" y="10080"/>
              <a:ext cx="7449" cy="36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39"/>
              </p:custDataLst>
            </p:nvPr>
          </p:nvSpPr>
          <p:spPr>
            <a:xfrm>
              <a:off x="20290" y="10200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{name2}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116" name="图表 115"/>
            <p:cNvGraphicFramePr/>
            <p:nvPr>
              <p:custDataLst>
                <p:tags r:id="rId40"/>
              </p:custDataLst>
            </p:nvPr>
          </p:nvGraphicFramePr>
          <p:xfrm>
            <a:off x="18224" y="1008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8" name="组合 117"/>
          <p:cNvGrpSpPr/>
          <p:nvPr/>
        </p:nvGrpSpPr>
        <p:grpSpPr>
          <a:xfrm>
            <a:off x="7051675" y="6407150"/>
            <a:ext cx="4679315" cy="2287905"/>
            <a:chOff x="11105" y="10090"/>
            <a:chExt cx="7449" cy="3603"/>
          </a:xfrm>
        </p:grpSpPr>
        <p:pic>
          <p:nvPicPr>
            <p:cNvPr id="115" name="object 134"/>
            <p:cNvPicPr/>
            <p:nvPr>
              <p:custDataLst>
                <p:tags r:id="rId41"/>
              </p:custDataLst>
            </p:nvPr>
          </p:nvPicPr>
          <p:blipFill>
            <a:blip r:embed="rId38" cstate="print"/>
            <a:srcRect l="51543"/>
            <a:stretch>
              <a:fillRect/>
            </a:stretch>
          </p:blipFill>
          <p:spPr>
            <a:xfrm flipH="1">
              <a:off x="11105" y="10090"/>
              <a:ext cx="7449" cy="3603"/>
            </a:xfrm>
            <a:prstGeom prst="rect">
              <a:avLst/>
            </a:prstGeom>
          </p:spPr>
        </p:pic>
        <p:graphicFrame>
          <p:nvGraphicFramePr>
            <p:cNvPr id="107" name="图表 106"/>
            <p:cNvGraphicFramePr/>
            <p:nvPr>
              <p:custDataLst>
                <p:tags r:id="rId42"/>
              </p:custDataLst>
            </p:nvPr>
          </p:nvGraphicFramePr>
          <p:xfrm>
            <a:off x="11366" y="10100"/>
            <a:ext cx="7188" cy="35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3210" y="10195"/>
              <a:ext cx="3373" cy="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</a:rPr>
                <a:t>{name1}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object 190"/>
            <p:cNvSpPr txBox="1"/>
            <p:nvPr>
              <p:custDataLst>
                <p:tags r:id="rId43"/>
              </p:custDataLst>
            </p:nvPr>
          </p:nvSpPr>
          <p:spPr>
            <a:xfrm>
              <a:off x="11585" y="10169"/>
              <a:ext cx="601" cy="35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4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存储</a:t>
              </a:r>
              <a:endParaRPr lang="zh-CN"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object 196"/>
          <p:cNvSpPr/>
          <p:nvPr>
            <p:custDataLst>
              <p:tags r:id="rId44"/>
            </p:custDataLst>
          </p:nvPr>
        </p:nvSpPr>
        <p:spPr>
          <a:xfrm>
            <a:off x="11682095" y="228600"/>
            <a:ext cx="531685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健康评估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资源概叙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风险分析 / 特性分析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2670" y="6650355"/>
            <a:ext cx="2459990" cy="1284605"/>
            <a:chOff x="1642" y="10473"/>
            <a:chExt cx="3874" cy="2023"/>
          </a:xfrm>
        </p:grpSpPr>
        <p:grpSp>
          <p:nvGrpSpPr>
            <p:cNvPr id="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0" name="object 18"/>
              <p:cNvSpPr/>
              <p:nvPr>
                <p:custDataLst>
                  <p:tags r:id="rId45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" name="object 19"/>
              <p:cNvSpPr/>
              <p:nvPr>
                <p:custDataLst>
                  <p:tags r:id="rId46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21" name="object 13"/>
            <p:cNvSpPr txBox="1"/>
            <p:nvPr>
              <p:custDataLst>
                <p:tags r:id="rId47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- 80%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2" name="object 17"/>
            <p:cNvPicPr/>
            <p:nvPr>
              <p:custDataLst>
                <p:tags r:id="rId48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" name="object 13"/>
            <p:cNvSpPr txBox="1"/>
            <p:nvPr>
              <p:custDataLst>
                <p:tags r:id="rId50"/>
              </p:custDataLst>
            </p:nvPr>
          </p:nvSpPr>
          <p:spPr>
            <a:xfrm>
              <a:off x="1930" y="10560"/>
              <a:ext cx="337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561715" y="6644005"/>
            <a:ext cx="2681354" cy="1284605"/>
            <a:chOff x="1642" y="10473"/>
            <a:chExt cx="3874" cy="2023"/>
          </a:xfrm>
        </p:grpSpPr>
        <p:grpSp>
          <p:nvGrpSpPr>
            <p:cNvPr id="10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10" name="object 18"/>
              <p:cNvSpPr/>
              <p:nvPr>
                <p:custDataLst>
                  <p:tags r:id="rId5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11" name="object 19"/>
              <p:cNvSpPr/>
              <p:nvPr>
                <p:custDataLst>
                  <p:tags r:id="rId5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12" name="object 13"/>
            <p:cNvSpPr txBox="1"/>
            <p:nvPr>
              <p:custDataLst>
                <p:tags r:id="rId5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4" name="object 17"/>
            <p:cNvPicPr/>
            <p:nvPr>
              <p:custDataLst>
                <p:tags r:id="rId5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0" name="object 13"/>
            <p:cNvSpPr txBox="1"/>
            <p:nvPr>
              <p:custDataLst>
                <p:tags r:id="rId55"/>
              </p:custDataLst>
            </p:nvPr>
          </p:nvSpPr>
          <p:spPr>
            <a:xfrm>
              <a:off x="1930" y="10560"/>
              <a:ext cx="3364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45845" y="6644005"/>
            <a:ext cx="2459990" cy="1284605"/>
            <a:chOff x="1642" y="10473"/>
            <a:chExt cx="3874" cy="2023"/>
          </a:xfrm>
        </p:grpSpPr>
        <p:grpSp>
          <p:nvGrpSpPr>
            <p:cNvPr id="122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23" name="object 18"/>
              <p:cNvSpPr/>
              <p:nvPr>
                <p:custDataLst>
                  <p:tags r:id="rId5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24" name="object 19"/>
              <p:cNvSpPr/>
              <p:nvPr>
                <p:custDataLst>
                  <p:tags r:id="rId5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25" name="object 13"/>
            <p:cNvSpPr txBox="1"/>
            <p:nvPr>
              <p:custDataLst>
                <p:tags r:id="rId5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CPU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80%</a:t>
              </a:r>
              <a:r>
                <a:rPr lang="zh-CN" altLang="en-US" sz="1400" dirty="0">
                  <a:solidFill>
                    <a:srgbClr val="FF9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以上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6" name="object 17"/>
            <p:cNvPicPr/>
            <p:nvPr>
              <p:custDataLst>
                <p:tags r:id="rId5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27" name="object 13"/>
            <p:cNvSpPr txBox="1"/>
            <p:nvPr>
              <p:custDataLst>
                <p:tags r:id="rId6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{high1}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64890" y="6650355"/>
            <a:ext cx="2681354" cy="1284605"/>
            <a:chOff x="1642" y="10473"/>
            <a:chExt cx="3874" cy="2023"/>
          </a:xfrm>
        </p:grpSpPr>
        <p:grpSp>
          <p:nvGrpSpPr>
            <p:cNvPr id="129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1" name="object 18"/>
              <p:cNvSpPr/>
              <p:nvPr>
                <p:custDataLst>
                  <p:tags r:id="rId6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2" name="object 19"/>
              <p:cNvSpPr/>
              <p:nvPr>
                <p:custDataLst>
                  <p:tags r:id="rId6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33" name="object 13"/>
            <p:cNvSpPr txBox="1"/>
            <p:nvPr>
              <p:custDataLst>
                <p:tags r:id="rId6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内存使用率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70% -80%</a:t>
              </a:r>
              <a:endPara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接近安全红线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34" name="object 17"/>
            <p:cNvPicPr/>
            <p:nvPr>
              <p:custDataLst>
                <p:tags r:id="rId6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35" name="object 13"/>
            <p:cNvSpPr txBox="1"/>
            <p:nvPr>
              <p:custDataLst>
                <p:tags r:id="rId65"/>
              </p:custDataLst>
            </p:nvPr>
          </p:nvSpPr>
          <p:spPr>
            <a:xfrm>
              <a:off x="1930" y="10560"/>
              <a:ext cx="3428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42670" y="7985760"/>
            <a:ext cx="2459990" cy="1284605"/>
            <a:chOff x="1642" y="10473"/>
            <a:chExt cx="3874" cy="2023"/>
          </a:xfrm>
        </p:grpSpPr>
        <p:grpSp>
          <p:nvGrpSpPr>
            <p:cNvPr id="137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38" name="object 18"/>
              <p:cNvSpPr/>
              <p:nvPr>
                <p:custDataLst>
                  <p:tags r:id="rId6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39" name="object 19"/>
              <p:cNvSpPr/>
              <p:nvPr>
                <p:custDataLst>
                  <p:tags r:id="rId6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0" name="object 13"/>
            <p:cNvSpPr txBox="1"/>
            <p:nvPr>
              <p:custDataLst>
                <p:tags r:id="rId6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1" name="object 17"/>
            <p:cNvPicPr/>
            <p:nvPr>
              <p:custDataLst>
                <p:tags r:id="rId6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2" name="object 13"/>
            <p:cNvSpPr txBox="1"/>
            <p:nvPr>
              <p:custDataLst>
                <p:tags r:id="rId70"/>
              </p:custDataLst>
            </p:nvPr>
          </p:nvSpPr>
          <p:spPr>
            <a:xfrm>
              <a:off x="1930" y="10560"/>
              <a:ext cx="341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{stg_high1}</a:t>
              </a:r>
              <a:r>
                <a:rPr sz="3680" spc="-427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sz="368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80130" y="7985760"/>
            <a:ext cx="2930525" cy="1284605"/>
            <a:chOff x="1642" y="10473"/>
            <a:chExt cx="4234" cy="2023"/>
          </a:xfrm>
        </p:grpSpPr>
        <p:grpSp>
          <p:nvGrpSpPr>
            <p:cNvPr id="144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45" name="object 1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46" name="object 19"/>
              <p:cNvSpPr/>
              <p:nvPr>
                <p:custDataLst>
                  <p:tags r:id="rId7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47" name="object 13"/>
            <p:cNvSpPr txBox="1"/>
            <p:nvPr>
              <p:custDataLst>
                <p:tags r:id="rId7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超过安全红线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8" name="object 17"/>
            <p:cNvPicPr/>
            <p:nvPr>
              <p:custDataLst>
                <p:tags r:id="rId7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49" name="object 13"/>
            <p:cNvSpPr txBox="1"/>
            <p:nvPr>
              <p:custDataLst>
                <p:tags r:id="rId75"/>
              </p:custDataLst>
            </p:nvPr>
          </p:nvSpPr>
          <p:spPr>
            <a:xfrm>
              <a:off x="1930" y="10560"/>
              <a:ext cx="3946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{stg_high2}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045845" y="7992110"/>
            <a:ext cx="2459990" cy="1284605"/>
            <a:chOff x="1642" y="10473"/>
            <a:chExt cx="3874" cy="2023"/>
          </a:xfrm>
        </p:grpSpPr>
        <p:grpSp>
          <p:nvGrpSpPr>
            <p:cNvPr id="151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2" name="object 18"/>
              <p:cNvSpPr/>
              <p:nvPr>
                <p:custDataLst>
                  <p:tags r:id="rId76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53" name="object 19"/>
              <p:cNvSpPr/>
              <p:nvPr>
                <p:custDataLst>
                  <p:tags r:id="rId77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54" name="object 13"/>
            <p:cNvSpPr txBox="1"/>
            <p:nvPr>
              <p:custDataLst>
                <p:tags r:id="rId78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{stg_name1}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55" name="object 17"/>
            <p:cNvPicPr/>
            <p:nvPr>
              <p:custDataLst>
                <p:tags r:id="rId79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56" name="object 13"/>
            <p:cNvSpPr txBox="1"/>
            <p:nvPr>
              <p:custDataLst>
                <p:tags r:id="rId80"/>
              </p:custDataLst>
            </p:nvPr>
          </p:nvSpPr>
          <p:spPr>
            <a:xfrm>
              <a:off x="1930" y="10560"/>
              <a:ext cx="3425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{stg_middle1}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587750" y="7992110"/>
            <a:ext cx="2681354" cy="1284605"/>
            <a:chOff x="1642" y="10473"/>
            <a:chExt cx="3874" cy="2023"/>
          </a:xfrm>
        </p:grpSpPr>
        <p:grpSp>
          <p:nvGrpSpPr>
            <p:cNvPr id="158" name="object 14"/>
            <p:cNvGrpSpPr/>
            <p:nvPr/>
          </p:nvGrpSpPr>
          <p:grpSpPr>
            <a:xfrm rot="0">
              <a:off x="1642" y="10473"/>
              <a:ext cx="3874" cy="2023"/>
              <a:chOff x="1251483" y="7314806"/>
              <a:chExt cx="5019040" cy="1284605"/>
            </a:xfrm>
          </p:grpSpPr>
          <p:sp>
            <p:nvSpPr>
              <p:cNvPr id="159" name="object 18"/>
              <p:cNvSpPr/>
              <p:nvPr>
                <p:custDataLst>
                  <p:tags r:id="rId81"/>
                </p:custDataLst>
              </p:nvPr>
            </p:nvSpPr>
            <p:spPr>
              <a:xfrm>
                <a:off x="1257836" y="7321192"/>
                <a:ext cx="5006340" cy="1271270"/>
              </a:xfrm>
              <a:custGeom>
                <a:avLst/>
                <a:gdLst/>
                <a:ahLst/>
                <a:cxnLst/>
                <a:rect l="l" t="t" r="r" b="b"/>
                <a:pathLst>
                  <a:path w="5006340" h="1271270">
                    <a:moveTo>
                      <a:pt x="5003757" y="1270000"/>
                    </a:moveTo>
                    <a:lnTo>
                      <a:pt x="126" y="1270000"/>
                    </a:lnTo>
                    <a:lnTo>
                      <a:pt x="0" y="1269872"/>
                    </a:lnTo>
                    <a:lnTo>
                      <a:pt x="0" y="126"/>
                    </a:lnTo>
                    <a:lnTo>
                      <a:pt x="5003800" y="42"/>
                    </a:lnTo>
                    <a:lnTo>
                      <a:pt x="5003757" y="1270000"/>
                    </a:lnTo>
                    <a:close/>
                  </a:path>
                </a:pathLst>
              </a:custGeom>
              <a:solidFill>
                <a:srgbClr val="FFFFFF">
                  <a:alpha val="9689"/>
                </a:srgbClr>
              </a:solidFill>
            </p:spPr>
            <p:txBody>
              <a:bodyPr wrap="square" lIns="0" tIns="0" rIns="0" bIns="0" rtlCol="0"/>
              <a:p/>
            </p:txBody>
          </p:sp>
          <p:sp>
            <p:nvSpPr>
              <p:cNvPr id="160" name="object 19"/>
              <p:cNvSpPr/>
              <p:nvPr>
                <p:custDataLst>
                  <p:tags r:id="rId82"/>
                </p:custDataLst>
              </p:nvPr>
            </p:nvSpPr>
            <p:spPr>
              <a:xfrm>
                <a:off x="1251483" y="7314806"/>
                <a:ext cx="5019040" cy="1284605"/>
              </a:xfrm>
              <a:custGeom>
                <a:avLst/>
                <a:gdLst/>
                <a:ahLst/>
                <a:cxnLst/>
                <a:rect l="l" t="t" r="r" b="b"/>
                <a:pathLst>
                  <a:path w="5019040" h="1284604">
                    <a:moveTo>
                      <a:pt x="5018608" y="0"/>
                    </a:moveTo>
                    <a:lnTo>
                      <a:pt x="0" y="0"/>
                    </a:lnTo>
                    <a:lnTo>
                      <a:pt x="0" y="12700"/>
                    </a:lnTo>
                    <a:lnTo>
                      <a:pt x="0" y="1271511"/>
                    </a:lnTo>
                    <a:lnTo>
                      <a:pt x="0" y="1284224"/>
                    </a:lnTo>
                    <a:lnTo>
                      <a:pt x="5018608" y="1284224"/>
                    </a:lnTo>
                    <a:lnTo>
                      <a:pt x="5018608" y="1271511"/>
                    </a:lnTo>
                    <a:lnTo>
                      <a:pt x="12700" y="1271511"/>
                    </a:lnTo>
                    <a:lnTo>
                      <a:pt x="12700" y="12700"/>
                    </a:lnTo>
                    <a:lnTo>
                      <a:pt x="5005908" y="12700"/>
                    </a:lnTo>
                    <a:lnTo>
                      <a:pt x="5005908" y="1271028"/>
                    </a:lnTo>
                    <a:lnTo>
                      <a:pt x="5018608" y="1271028"/>
                    </a:lnTo>
                    <a:lnTo>
                      <a:pt x="5018608" y="12700"/>
                    </a:lnTo>
                    <a:lnTo>
                      <a:pt x="5018608" y="0"/>
                    </a:lnTo>
                    <a:close/>
                  </a:path>
                </a:pathLst>
              </a:custGeom>
              <a:solidFill>
                <a:srgbClr val="FFFFFF">
                  <a:alpha val="23999"/>
                </a:srgbClr>
              </a:solidFill>
            </p:spPr>
            <p:txBody>
              <a:bodyPr wrap="square" lIns="0" tIns="0" rIns="0" bIns="0" rtlCol="0"/>
              <a:p/>
            </p:txBody>
          </p:sp>
        </p:grpSp>
        <p:sp>
          <p:nvSpPr>
            <p:cNvPr id="161" name="object 13"/>
            <p:cNvSpPr txBox="1"/>
            <p:nvPr>
              <p:custDataLst>
                <p:tags r:id="rId83"/>
              </p:custDataLst>
            </p:nvPr>
          </p:nvSpPr>
          <p:spPr>
            <a:xfrm>
              <a:off x="1930" y="11419"/>
              <a:ext cx="3423" cy="984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{stg_name2}</a:t>
              </a:r>
              <a:r>
                <a:rPr 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使用率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2700">
                <a:lnSpc>
                  <a:spcPct val="100000"/>
                </a:lnSpc>
                <a:spcBef>
                  <a:spcPts val="745"/>
                </a:spcBef>
              </a:pP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2" name="object 17"/>
            <p:cNvPicPr/>
            <p:nvPr>
              <p:custDataLst>
                <p:tags r:id="rId84"/>
              </p:custDataLst>
            </p:nvPr>
          </p:nvPicPr>
          <p:blipFill>
            <a:blip r:embed="rId49" cstate="print">
              <a:alphaModFix amt="20000"/>
            </a:blip>
            <a:stretch>
              <a:fillRect/>
            </a:stretch>
          </p:blipFill>
          <p:spPr>
            <a:xfrm>
              <a:off x="4804" y="10680"/>
              <a:ext cx="344" cy="301"/>
            </a:xfrm>
            <a:prstGeom prst="rect">
              <a:avLst/>
            </a:prstGeom>
          </p:spPr>
        </p:pic>
        <p:sp>
          <p:nvSpPr>
            <p:cNvPr id="163" name="object 13"/>
            <p:cNvSpPr txBox="1"/>
            <p:nvPr>
              <p:custDataLst>
                <p:tags r:id="rId85"/>
              </p:custDataLst>
            </p:nvPr>
          </p:nvSpPr>
          <p:spPr>
            <a:xfrm>
              <a:off x="1930" y="10560"/>
              <a:ext cx="3422" cy="1095"/>
            </a:xfrm>
            <a:prstGeom prst="rect">
              <a:avLst/>
            </a:prstGeom>
          </p:spPr>
          <p:txBody>
            <a:bodyPr vert="horz" wrap="square" lIns="0" tIns="12954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20"/>
                </a:spcBef>
              </a:pPr>
              <a:r>
                <a:rPr lang="en-US" sz="3680" spc="-44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{stg_middle2}</a:t>
              </a:r>
              <a:r>
                <a:rPr sz="3680" spc="-427" baseline="-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368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1224708" y="5334042"/>
            <a:ext cx="3810635" cy="1473200"/>
            <a:chOff x="1224708" y="5334042"/>
            <a:chExt cx="3810635" cy="1473200"/>
          </a:xfrm>
        </p:grpSpPr>
        <p:sp>
          <p:nvSpPr>
            <p:cNvPr id="7" name="object 7"/>
            <p:cNvSpPr/>
            <p:nvPr/>
          </p:nvSpPr>
          <p:spPr>
            <a:xfrm>
              <a:off x="1224708" y="5334042"/>
              <a:ext cx="3810635" cy="1473200"/>
            </a:xfrm>
            <a:custGeom>
              <a:avLst/>
              <a:gdLst/>
              <a:ahLst/>
              <a:cxnLst/>
              <a:rect l="l" t="t" r="r" b="b"/>
              <a:pathLst>
                <a:path w="3810635" h="1473200">
                  <a:moveTo>
                    <a:pt x="3809957" y="1473200"/>
                  </a:moveTo>
                  <a:lnTo>
                    <a:pt x="126" y="1473200"/>
                  </a:lnTo>
                  <a:lnTo>
                    <a:pt x="0" y="1473072"/>
                  </a:lnTo>
                  <a:lnTo>
                    <a:pt x="0" y="126"/>
                  </a:lnTo>
                  <a:lnTo>
                    <a:pt x="3810000" y="42"/>
                  </a:lnTo>
                  <a:lnTo>
                    <a:pt x="3809957" y="14732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258155" y="5616574"/>
              <a:ext cx="335198" cy="348662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1244600" y="1524000"/>
            <a:ext cx="2045335" cy="406400"/>
          </a:xfrm>
          <a:custGeom>
            <a:avLst/>
            <a:gdLst/>
            <a:ahLst/>
            <a:cxnLst/>
            <a:rect l="l" t="t" r="r" b="b"/>
            <a:pathLst>
              <a:path w="2045335" h="406400">
                <a:moveTo>
                  <a:pt x="0" y="406273"/>
                </a:moveTo>
                <a:lnTo>
                  <a:pt x="0" y="126"/>
                </a:lnTo>
                <a:lnTo>
                  <a:pt x="2044573" y="0"/>
                </a:lnTo>
                <a:lnTo>
                  <a:pt x="20446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1251091" y="1530349"/>
            <a:ext cx="2032635" cy="348615"/>
          </a:xfrm>
          <a:prstGeom prst="rect">
            <a:avLst/>
          </a:prstGeom>
          <a:ln w="12701">
            <a:solidFill>
              <a:srgbClr val="FAFAFB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171450">
              <a:lnSpc>
                <a:spcPct val="100000"/>
              </a:lnSpc>
              <a:spcBef>
                <a:spcPts val="325"/>
              </a:spcBef>
            </a:pPr>
            <a:r>
              <a:rPr sz="2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680200" y="1257300"/>
            <a:ext cx="9817100" cy="8501380"/>
            <a:chOff x="6680200" y="1257300"/>
            <a:chExt cx="9817100" cy="7747000"/>
          </a:xfrm>
          <a:noFill/>
        </p:grpSpPr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80200" y="1257300"/>
              <a:ext cx="9817100" cy="7747000"/>
            </a:xfrm>
            <a:prstGeom prst="rect">
              <a:avLst/>
            </a:prstGeom>
            <a:noFill/>
          </p:spPr>
        </p:pic>
        <p:sp>
          <p:nvSpPr>
            <p:cNvPr id="21" name="object 21"/>
            <p:cNvSpPr/>
            <p:nvPr/>
          </p:nvSpPr>
          <p:spPr>
            <a:xfrm>
              <a:off x="7036593" y="1524000"/>
              <a:ext cx="9094470" cy="7061200"/>
            </a:xfrm>
            <a:custGeom>
              <a:avLst/>
              <a:gdLst/>
              <a:ahLst/>
              <a:cxnLst/>
              <a:rect l="l" t="t" r="r" b="b"/>
              <a:pathLst>
                <a:path w="9094469" h="7061200">
                  <a:moveTo>
                    <a:pt x="9042400" y="7061200"/>
                  </a:moveTo>
                  <a:lnTo>
                    <a:pt x="50800" y="7061200"/>
                  </a:lnTo>
                  <a:lnTo>
                    <a:pt x="40664" y="7060269"/>
                  </a:lnTo>
                  <a:lnTo>
                    <a:pt x="8369" y="7038495"/>
                  </a:lnTo>
                  <a:lnTo>
                    <a:pt x="0" y="70104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0" y="0"/>
                  </a:lnTo>
                  <a:lnTo>
                    <a:pt x="9078320" y="14878"/>
                  </a:lnTo>
                  <a:lnTo>
                    <a:pt x="9093200" y="50800"/>
                  </a:lnTo>
                  <a:lnTo>
                    <a:pt x="9093200" y="7010400"/>
                  </a:lnTo>
                  <a:lnTo>
                    <a:pt x="9078320" y="7046320"/>
                  </a:lnTo>
                  <a:lnTo>
                    <a:pt x="9042400" y="70612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7036593" y="1523999"/>
              <a:ext cx="9094470" cy="7061200"/>
            </a:xfrm>
            <a:custGeom>
              <a:avLst/>
              <a:gdLst/>
              <a:ahLst/>
              <a:cxnLst/>
              <a:rect l="l" t="t" r="r" b="b"/>
              <a:pathLst>
                <a:path w="9094469" h="7061200">
                  <a:moveTo>
                    <a:pt x="9042400" y="7061199"/>
                  </a:moveTo>
                  <a:lnTo>
                    <a:pt x="50799" y="7061199"/>
                  </a:lnTo>
                  <a:lnTo>
                    <a:pt x="28574" y="7058024"/>
                  </a:lnTo>
                  <a:lnTo>
                    <a:pt x="12699" y="7048499"/>
                  </a:lnTo>
                  <a:lnTo>
                    <a:pt x="3174" y="7032624"/>
                  </a:lnTo>
                  <a:lnTo>
                    <a:pt x="0" y="7010400"/>
                  </a:lnTo>
                  <a:lnTo>
                    <a:pt x="0" y="50799"/>
                  </a:lnTo>
                  <a:lnTo>
                    <a:pt x="3174" y="28574"/>
                  </a:lnTo>
                  <a:lnTo>
                    <a:pt x="12699" y="12699"/>
                  </a:lnTo>
                  <a:lnTo>
                    <a:pt x="28574" y="3174"/>
                  </a:lnTo>
                  <a:lnTo>
                    <a:pt x="50799" y="0"/>
                  </a:lnTo>
                  <a:lnTo>
                    <a:pt x="9042400" y="0"/>
                  </a:lnTo>
                  <a:lnTo>
                    <a:pt x="9064625" y="3174"/>
                  </a:lnTo>
                  <a:lnTo>
                    <a:pt x="9080500" y="12700"/>
                  </a:lnTo>
                  <a:lnTo>
                    <a:pt x="50800" y="12700"/>
                  </a:lnTo>
                  <a:lnTo>
                    <a:pt x="43198" y="13397"/>
                  </a:lnTo>
                  <a:lnTo>
                    <a:pt x="13397" y="43198"/>
                  </a:lnTo>
                  <a:lnTo>
                    <a:pt x="12700" y="7010400"/>
                  </a:lnTo>
                  <a:lnTo>
                    <a:pt x="13397" y="7018001"/>
                  </a:lnTo>
                  <a:lnTo>
                    <a:pt x="43198" y="7047802"/>
                  </a:lnTo>
                  <a:lnTo>
                    <a:pt x="50800" y="7048500"/>
                  </a:lnTo>
                  <a:lnTo>
                    <a:pt x="9080500" y="7048500"/>
                  </a:lnTo>
                  <a:lnTo>
                    <a:pt x="9064625" y="7058024"/>
                  </a:lnTo>
                  <a:lnTo>
                    <a:pt x="9042400" y="7061199"/>
                  </a:lnTo>
                  <a:close/>
                </a:path>
                <a:path w="9094469" h="7061200">
                  <a:moveTo>
                    <a:pt x="9042400" y="7048500"/>
                  </a:moveTo>
                  <a:lnTo>
                    <a:pt x="50798" y="7048499"/>
                  </a:lnTo>
                  <a:lnTo>
                    <a:pt x="15489" y="7025026"/>
                  </a:lnTo>
                  <a:lnTo>
                    <a:pt x="12700" y="7010400"/>
                  </a:lnTo>
                  <a:lnTo>
                    <a:pt x="12700" y="50799"/>
                  </a:lnTo>
                  <a:lnTo>
                    <a:pt x="36174" y="15489"/>
                  </a:lnTo>
                  <a:lnTo>
                    <a:pt x="50800" y="12700"/>
                  </a:lnTo>
                  <a:lnTo>
                    <a:pt x="9042400" y="12700"/>
                  </a:lnTo>
                  <a:lnTo>
                    <a:pt x="9077710" y="36174"/>
                  </a:lnTo>
                  <a:lnTo>
                    <a:pt x="9080500" y="7010400"/>
                  </a:lnTo>
                  <a:lnTo>
                    <a:pt x="9079802" y="7018001"/>
                  </a:lnTo>
                  <a:lnTo>
                    <a:pt x="9050001" y="7047802"/>
                  </a:lnTo>
                  <a:lnTo>
                    <a:pt x="9042400" y="7048500"/>
                  </a:lnTo>
                  <a:close/>
                </a:path>
                <a:path w="9094469" h="7061200">
                  <a:moveTo>
                    <a:pt x="9080500" y="7048500"/>
                  </a:moveTo>
                  <a:lnTo>
                    <a:pt x="9042400" y="7048500"/>
                  </a:lnTo>
                  <a:lnTo>
                    <a:pt x="9050001" y="7047802"/>
                  </a:lnTo>
                  <a:lnTo>
                    <a:pt x="9057026" y="7045710"/>
                  </a:lnTo>
                  <a:lnTo>
                    <a:pt x="9080500" y="7010400"/>
                  </a:lnTo>
                  <a:lnTo>
                    <a:pt x="9080499" y="50799"/>
                  </a:lnTo>
                  <a:lnTo>
                    <a:pt x="9057026" y="15489"/>
                  </a:lnTo>
                  <a:lnTo>
                    <a:pt x="9042400" y="12700"/>
                  </a:lnTo>
                  <a:lnTo>
                    <a:pt x="9080500" y="12700"/>
                  </a:lnTo>
                  <a:lnTo>
                    <a:pt x="9090025" y="28574"/>
                  </a:lnTo>
                  <a:lnTo>
                    <a:pt x="9093200" y="50799"/>
                  </a:lnTo>
                  <a:lnTo>
                    <a:pt x="9093200" y="7010400"/>
                  </a:lnTo>
                  <a:lnTo>
                    <a:pt x="9090025" y="7032624"/>
                  </a:lnTo>
                  <a:lnTo>
                    <a:pt x="9080500" y="70485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1659914" y="1752600"/>
              <a:ext cx="4318635" cy="3302000"/>
            </a:xfrm>
            <a:custGeom>
              <a:avLst/>
              <a:gdLst/>
              <a:ahLst/>
              <a:cxnLst/>
              <a:rect l="l" t="t" r="r" b="b"/>
              <a:pathLst>
                <a:path w="4318634" h="3302000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1812331" y="2984542"/>
              <a:ext cx="4140835" cy="1981200"/>
            </a:xfrm>
            <a:custGeom>
              <a:avLst/>
              <a:gdLst/>
              <a:ahLst/>
              <a:cxnLst/>
              <a:rect l="l" t="t" r="r" b="b"/>
              <a:pathLst>
                <a:path w="4140834" h="1981200">
                  <a:moveTo>
                    <a:pt x="4140200" y="1981073"/>
                  </a:moveTo>
                  <a:lnTo>
                    <a:pt x="0" y="1981073"/>
                  </a:lnTo>
                  <a:lnTo>
                    <a:pt x="0" y="126"/>
                  </a:lnTo>
                  <a:lnTo>
                    <a:pt x="4140200" y="42"/>
                  </a:lnTo>
                  <a:lnTo>
                    <a:pt x="4140200" y="198107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2" name="object 132"/>
          <p:cNvGrpSpPr/>
          <p:nvPr/>
        </p:nvGrpSpPr>
        <p:grpSpPr>
          <a:xfrm>
            <a:off x="7036593" y="1092200"/>
            <a:ext cx="1778200" cy="628650"/>
            <a:chOff x="7036593" y="1092200"/>
            <a:chExt cx="1778200" cy="628650"/>
          </a:xfrm>
        </p:grpSpPr>
        <p:sp>
          <p:nvSpPr>
            <p:cNvPr id="133" name="object 133"/>
            <p:cNvSpPr/>
            <p:nvPr/>
          </p:nvSpPr>
          <p:spPr>
            <a:xfrm>
              <a:off x="7036593" y="1454150"/>
              <a:ext cx="426084" cy="266700"/>
            </a:xfrm>
            <a:custGeom>
              <a:avLst/>
              <a:gdLst/>
              <a:ahLst/>
              <a:cxnLst/>
              <a:rect l="l" t="t" r="r" b="b"/>
              <a:pathLst>
                <a:path w="426084" h="266700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4" name="object 13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36593" y="1092200"/>
              <a:ext cx="1778200" cy="431800"/>
            </a:xfrm>
            <a:prstGeom prst="rect">
              <a:avLst/>
            </a:prstGeom>
          </p:spPr>
        </p:pic>
      </p:grpSp>
      <p:sp>
        <p:nvSpPr>
          <p:cNvPr id="137" name="object 137"/>
          <p:cNvSpPr txBox="1"/>
          <p:nvPr/>
        </p:nvSpPr>
        <p:spPr>
          <a:xfrm>
            <a:off x="7379329" y="1163330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8" name="object 14"/>
          <p:cNvSpPr txBox="1"/>
          <p:nvPr/>
        </p:nvSpPr>
        <p:spPr>
          <a:xfrm>
            <a:off x="1073150" y="6172200"/>
            <a:ext cx="4995545" cy="508000"/>
          </a:xfrm>
          <a:prstGeom prst="rect">
            <a:avLst/>
          </a:prstGeom>
          <a:ln w="12701">
            <a:noFill/>
          </a:ln>
        </p:spPr>
        <p:txBody>
          <a:bodyPr vert="horz" wrap="square" lIns="0" tIns="51435" rIns="0" bIns="0" rtlCol="0">
            <a:spAutoFit/>
          </a:bodyPr>
          <a:p>
            <a:pPr marL="260350">
              <a:lnSpc>
                <a:spcPct val="100000"/>
              </a:lnSpc>
              <a:spcBef>
                <a:spcPts val="68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覆盖可靠性问题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{reliable_count}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个，其中不达标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0350">
              <a:lnSpc>
                <a:spcPct val="100000"/>
              </a:lnSpc>
              <a:spcBef>
                <a:spcPts val="68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覆盖性能问题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{high_count}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个，其中不达标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{high_fault}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397750" y="1635760"/>
            <a:ext cx="4319905" cy="3619513"/>
            <a:chOff x="5530" y="4800"/>
            <a:chExt cx="6803" cy="5558"/>
          </a:xfrm>
        </p:grpSpPr>
        <p:sp>
          <p:nvSpPr>
            <p:cNvPr id="73" name="object 73"/>
            <p:cNvSpPr/>
            <p:nvPr>
              <p:custDataLst>
                <p:tags r:id="rId4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83" name="object 83"/>
            <p:cNvSpPr/>
            <p:nvPr>
              <p:custDataLst>
                <p:tags r:id="rId5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" name="object 95"/>
            <p:cNvSpPr txBox="1"/>
            <p:nvPr>
              <p:custDataLst>
                <p:tags r:id="rId6"/>
              </p:custDataLst>
            </p:nvPr>
          </p:nvSpPr>
          <p:spPr>
            <a:xfrm>
              <a:off x="6982" y="8895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 txBox="1"/>
            <p:nvPr>
              <p:custDataLst>
                <p:tags r:id="rId7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1" name="object 101"/>
            <p:cNvSpPr txBox="1"/>
            <p:nvPr>
              <p:custDataLst>
                <p:tags r:id="rId8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3" name="object 103"/>
            <p:cNvSpPr/>
            <p:nvPr>
              <p:custDataLst>
                <p:tags r:id="rId9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42" name="文本框 141"/>
            <p:cNvSpPr txBox="1"/>
            <p:nvPr>
              <p:custDataLst>
                <p:tags r:id="rId10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143" name="文本框 142"/>
            <p:cNvSpPr txBox="1"/>
            <p:nvPr>
              <p:custDataLst>
                <p:tags r:id="rId11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50" name="object 90"/>
            <p:cNvSpPr txBox="1"/>
            <p:nvPr>
              <p:custDataLst>
                <p:tags r:id="rId12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1" name="object 95"/>
            <p:cNvSpPr txBox="1"/>
            <p:nvPr>
              <p:custDataLst>
                <p:tags r:id="rId13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283970" y="5394325"/>
            <a:ext cx="2989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{count}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检测项</a:t>
            </a:r>
            <a:endParaRPr lang="zh-CN" altLang="en-US"/>
          </a:p>
        </p:txBody>
      </p:sp>
      <p:sp>
        <p:nvSpPr>
          <p:cNvPr id="44" name="object 125"/>
          <p:cNvSpPr/>
          <p:nvPr>
            <p:custDataLst>
              <p:tags r:id="rId14"/>
            </p:custDataLst>
          </p:nvPr>
        </p:nvSpPr>
        <p:spPr>
          <a:xfrm>
            <a:off x="1250743" y="7262537"/>
            <a:ext cx="3810635" cy="1219200"/>
          </a:xfrm>
          <a:custGeom>
            <a:avLst/>
            <a:gdLst/>
            <a:ahLst/>
            <a:cxnLst/>
            <a:rect l="l" t="t" r="r" b="b"/>
            <a:pathLst>
              <a:path w="3810635" h="1219200">
                <a:moveTo>
                  <a:pt x="3809957" y="1219200"/>
                </a:moveTo>
                <a:lnTo>
                  <a:pt x="126" y="1219200"/>
                </a:lnTo>
                <a:lnTo>
                  <a:pt x="0" y="1219072"/>
                </a:lnTo>
                <a:lnTo>
                  <a:pt x="0" y="126"/>
                </a:lnTo>
                <a:lnTo>
                  <a:pt x="3810000" y="42"/>
                </a:lnTo>
                <a:lnTo>
                  <a:pt x="3809957" y="12192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p/>
        </p:txBody>
      </p:sp>
      <p:pic>
        <p:nvPicPr>
          <p:cNvPr id="45" name="object 126"/>
          <p:cNvPicPr/>
          <p:nvPr>
            <p:custDataLst>
              <p:tags r:id="rId15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4254966" y="7391753"/>
            <a:ext cx="380417" cy="34616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17"/>
            </p:custDataLst>
          </p:nvPr>
        </p:nvSpPr>
        <p:spPr>
          <a:xfrm>
            <a:off x="1301750" y="7262495"/>
            <a:ext cx="2989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{faults}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建议</a:t>
            </a:r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18"/>
            </p:custDataLst>
          </p:nvPr>
        </p:nvSpPr>
        <p:spPr>
          <a:xfrm>
            <a:off x="1301750" y="8077200"/>
            <a:ext cx="472757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覆盖可靠性问题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个，性能问题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64035" y="1600200"/>
            <a:ext cx="4319905" cy="3619513"/>
            <a:chOff x="5530" y="4800"/>
            <a:chExt cx="6803" cy="5558"/>
          </a:xfrm>
        </p:grpSpPr>
        <p:sp>
          <p:nvSpPr>
            <p:cNvPr id="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0" name="object 83"/>
            <p:cNvSpPr/>
            <p:nvPr>
              <p:custDataLst>
                <p:tags r:id="rId20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7011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17" name="文本框 16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5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79335" y="5562600"/>
            <a:ext cx="4319905" cy="3619513"/>
            <a:chOff x="5530" y="4800"/>
            <a:chExt cx="6803" cy="5558"/>
          </a:xfrm>
        </p:grpSpPr>
        <p:sp>
          <p:nvSpPr>
            <p:cNvPr id="28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9" name="object 83"/>
            <p:cNvSpPr/>
            <p:nvPr>
              <p:custDataLst>
                <p:tags r:id="rId30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8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7040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67" name="文本框 6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6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2040235" y="5614670"/>
            <a:ext cx="4319905" cy="3619513"/>
            <a:chOff x="5530" y="4800"/>
            <a:chExt cx="6803" cy="5558"/>
          </a:xfrm>
        </p:grpSpPr>
        <p:sp>
          <p:nvSpPr>
            <p:cNvPr id="7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72" name="object 83"/>
            <p:cNvSpPr/>
            <p:nvPr>
              <p:custDataLst>
                <p:tags r:id="rId40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74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9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5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6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7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78" name="文本框 77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79" name="文本框 78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80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1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0" name="文本框 29"/>
          <p:cNvSpPr txBox="1"/>
          <p:nvPr>
            <p:custDataLst>
              <p:tags r:id="rId49"/>
            </p:custDataLst>
          </p:nvPr>
        </p:nvSpPr>
        <p:spPr>
          <a:xfrm>
            <a:off x="7550150" y="6731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{slide_id=checklist}</a:t>
            </a:r>
            <a:endParaRPr lang="en-US" altLang="zh-CN"/>
          </a:p>
        </p:txBody>
      </p:sp>
      <p:sp>
        <p:nvSpPr>
          <p:cNvPr id="5" name="object 5"/>
          <p:cNvSpPr txBox="1"/>
          <p:nvPr/>
        </p:nvSpPr>
        <p:spPr>
          <a:xfrm>
            <a:off x="1212008" y="2139594"/>
            <a:ext cx="6342380" cy="2183130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</a:t>
            </a:r>
            <a:endParaRPr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高风险项 </a:t>
            </a:r>
            <a:r>
              <a:rPr lang="en-US"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{high_risk}</a:t>
            </a:r>
            <a:endParaRPr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中风险项 </a:t>
            </a:r>
            <a:r>
              <a:rPr lang="en-US"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{middle_risk}</a:t>
            </a:r>
            <a:endParaRPr lang="en-US"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object 196"/>
          <p:cNvSpPr/>
          <p:nvPr>
            <p:custDataLst>
              <p:tags r:id="rId50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173621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58" name="object 132"/>
          <p:cNvGrpSpPr/>
          <p:nvPr/>
        </p:nvGrpSpPr>
        <p:grpSpPr>
          <a:xfrm>
            <a:off x="68103" y="1295400"/>
            <a:ext cx="1778200" cy="628650"/>
            <a:chOff x="7036593" y="1092200"/>
            <a:chExt cx="1778200" cy="628650"/>
          </a:xfrm>
        </p:grpSpPr>
        <p:sp>
          <p:nvSpPr>
            <p:cNvPr id="159" name="object 133"/>
            <p:cNvSpPr/>
            <p:nvPr>
              <p:custDataLst>
                <p:tags r:id="rId1"/>
              </p:custDataLst>
            </p:nvPr>
          </p:nvSpPr>
          <p:spPr>
            <a:xfrm>
              <a:off x="7036593" y="1454150"/>
              <a:ext cx="426084" cy="266700"/>
            </a:xfrm>
            <a:custGeom>
              <a:avLst/>
              <a:gdLst/>
              <a:ahLst/>
              <a:cxnLst/>
              <a:rect l="l" t="t" r="r" b="b"/>
              <a:pathLst>
                <a:path w="426084" h="266700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160" name="object 134"/>
            <p:cNvPicPr/>
            <p:nvPr>
              <p:custDataLst>
                <p:tags r:id="rId2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7036593" y="1092200"/>
              <a:ext cx="1778200" cy="431800"/>
            </a:xfrm>
            <a:prstGeom prst="rect">
              <a:avLst/>
            </a:prstGeom>
          </p:spPr>
        </p:pic>
      </p:grpSp>
      <p:sp>
        <p:nvSpPr>
          <p:cNvPr id="161" name="object 137"/>
          <p:cNvSpPr txBox="1"/>
          <p:nvPr>
            <p:custDataLst>
              <p:tags r:id="rId4"/>
            </p:custDataLst>
          </p:nvPr>
        </p:nvSpPr>
        <p:spPr>
          <a:xfrm>
            <a:off x="311144" y="1371610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30175" y="1707515"/>
            <a:ext cx="4319905" cy="3619513"/>
            <a:chOff x="5530" y="4800"/>
            <a:chExt cx="6803" cy="5558"/>
          </a:xfrm>
        </p:grpSpPr>
        <p:sp>
          <p:nvSpPr>
            <p:cNvPr id="73" name="object 73"/>
            <p:cNvSpPr/>
            <p:nvPr>
              <p:custDataLst>
                <p:tags r:id="rId5"/>
              </p:custDataLst>
            </p:nvPr>
          </p:nvSpPr>
          <p:spPr>
            <a:xfrm>
              <a:off x="5530" y="4800"/>
              <a:ext cx="6803" cy="5533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83" name="object 83"/>
            <p:cNvSpPr/>
            <p:nvPr>
              <p:custDataLst>
                <p:tags r:id="rId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" name="object 95"/>
            <p:cNvSpPr txBox="1"/>
            <p:nvPr>
              <p:custDataLst>
                <p:tags r:id="rId7"/>
              </p:custDataLst>
            </p:nvPr>
          </p:nvSpPr>
          <p:spPr>
            <a:xfrm>
              <a:off x="7032" y="886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 txBox="1"/>
            <p:nvPr>
              <p:custDataLst>
                <p:tags r:id="rId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1" name="object 101"/>
            <p:cNvSpPr txBox="1"/>
            <p:nvPr>
              <p:custDataLst>
                <p:tags r:id="rId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3" name="object 103"/>
            <p:cNvSpPr/>
            <p:nvPr>
              <p:custDataLst>
                <p:tags r:id="rId1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42" name="文本框 141"/>
            <p:cNvSpPr txBox="1"/>
            <p:nvPr>
              <p:custDataLst>
                <p:tags r:id="rId1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143" name="文本框 142"/>
            <p:cNvSpPr txBox="1"/>
            <p:nvPr>
              <p:custDataLst>
                <p:tags r:id="rId1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50" name="object 90"/>
            <p:cNvSpPr txBox="1"/>
            <p:nvPr>
              <p:custDataLst>
                <p:tags r:id="rId1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1" name="object 95"/>
            <p:cNvSpPr txBox="1"/>
            <p:nvPr>
              <p:custDataLst>
                <p:tags r:id="rId1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02150" y="1687830"/>
            <a:ext cx="4319905" cy="3619513"/>
            <a:chOff x="5530" y="4800"/>
            <a:chExt cx="6803" cy="5558"/>
          </a:xfrm>
        </p:grpSpPr>
        <p:sp>
          <p:nvSpPr>
            <p:cNvPr id="5" name="object 73"/>
            <p:cNvSpPr/>
            <p:nvPr>
              <p:custDataLst>
                <p:tags r:id="rId15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6" name="object 83"/>
            <p:cNvSpPr/>
            <p:nvPr>
              <p:custDataLst>
                <p:tags r:id="rId1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7" name="object 95"/>
            <p:cNvSpPr txBox="1"/>
            <p:nvPr>
              <p:custDataLst>
                <p:tags r:id="rId17"/>
              </p:custDataLst>
            </p:nvPr>
          </p:nvSpPr>
          <p:spPr>
            <a:xfrm>
              <a:off x="7011" y="8895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object 99"/>
            <p:cNvSpPr txBox="1"/>
            <p:nvPr>
              <p:custDataLst>
                <p:tags r:id="rId1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object 101"/>
            <p:cNvSpPr txBox="1"/>
            <p:nvPr>
              <p:custDataLst>
                <p:tags r:id="rId1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object 103"/>
            <p:cNvSpPr/>
            <p:nvPr>
              <p:custDataLst>
                <p:tags r:id="rId2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2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0" name="文本框 19"/>
            <p:cNvSpPr txBox="1"/>
            <p:nvPr>
              <p:custDataLst>
                <p:tags r:id="rId2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1" name="object 90"/>
            <p:cNvSpPr txBox="1"/>
            <p:nvPr>
              <p:custDataLst>
                <p:tags r:id="rId2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object 95"/>
            <p:cNvSpPr txBox="1"/>
            <p:nvPr>
              <p:custDataLst>
                <p:tags r:id="rId2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3510" y="5557520"/>
            <a:ext cx="4319905" cy="3620164"/>
            <a:chOff x="5530" y="4800"/>
            <a:chExt cx="6803" cy="5559"/>
          </a:xfrm>
        </p:grpSpPr>
        <p:sp>
          <p:nvSpPr>
            <p:cNvPr id="24" name="object 73"/>
            <p:cNvSpPr/>
            <p:nvPr>
              <p:custDataLst>
                <p:tags r:id="rId25"/>
              </p:custDataLst>
            </p:nvPr>
          </p:nvSpPr>
          <p:spPr>
            <a:xfrm>
              <a:off x="5530" y="4800"/>
              <a:ext cx="6803" cy="5559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30" name="object 83"/>
            <p:cNvSpPr/>
            <p:nvPr>
              <p:custDataLst>
                <p:tags r:id="rId2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31" name="object 95"/>
            <p:cNvSpPr txBox="1"/>
            <p:nvPr>
              <p:custDataLst>
                <p:tags r:id="rId27"/>
              </p:custDataLst>
            </p:nvPr>
          </p:nvSpPr>
          <p:spPr>
            <a:xfrm>
              <a:off x="6990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{risk9}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object 99"/>
            <p:cNvSpPr txBox="1"/>
            <p:nvPr>
              <p:custDataLst>
                <p:tags r:id="rId2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object 101"/>
            <p:cNvSpPr txBox="1"/>
            <p:nvPr>
              <p:custDataLst>
                <p:tags r:id="rId2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object 103"/>
            <p:cNvSpPr/>
            <p:nvPr>
              <p:custDataLst>
                <p:tags r:id="rId3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{item_type9}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3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{action9}</a:t>
              </a:r>
              <a:endParaRPr lang="en-US" altLang="zh-CN" sz="1600" b="1"/>
            </a:p>
          </p:txBody>
        </p:sp>
        <p:sp>
          <p:nvSpPr>
            <p:cNvPr id="36" name="文本框 35"/>
            <p:cNvSpPr txBox="1"/>
            <p:nvPr>
              <p:custDataLst>
                <p:tags r:id="rId3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{feature9}</a:t>
              </a:r>
              <a:endParaRPr lang="en-US" altLang="zh-CN" sz="1200"/>
            </a:p>
          </p:txBody>
        </p:sp>
        <p:sp>
          <p:nvSpPr>
            <p:cNvPr id="37" name="object 90"/>
            <p:cNvSpPr txBox="1"/>
            <p:nvPr>
              <p:custDataLst>
                <p:tags r:id="rId3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{risk_type9}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95"/>
            <p:cNvSpPr txBox="1"/>
            <p:nvPr>
              <p:custDataLst>
                <p:tags r:id="rId3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{result9}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91685" y="5609590"/>
            <a:ext cx="4319905" cy="3619513"/>
            <a:chOff x="5530" y="4800"/>
            <a:chExt cx="6803" cy="5558"/>
          </a:xfrm>
        </p:grpSpPr>
        <p:sp>
          <p:nvSpPr>
            <p:cNvPr id="71" name="object 73"/>
            <p:cNvSpPr/>
            <p:nvPr>
              <p:custDataLst>
                <p:tags r:id="rId35"/>
              </p:custDataLst>
            </p:nvPr>
          </p:nvSpPr>
          <p:spPr>
            <a:xfrm>
              <a:off x="5530" y="4800"/>
              <a:ext cx="6803" cy="5543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72" name="object 83"/>
            <p:cNvSpPr/>
            <p:nvPr>
              <p:custDataLst>
                <p:tags r:id="rId3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74" name="object 95"/>
            <p:cNvSpPr txBox="1"/>
            <p:nvPr>
              <p:custDataLst>
                <p:tags r:id="rId37"/>
              </p:custDataLst>
            </p:nvPr>
          </p:nvSpPr>
          <p:spPr>
            <a:xfrm>
              <a:off x="6970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{risk10}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5" name="object 99"/>
            <p:cNvSpPr txBox="1"/>
            <p:nvPr>
              <p:custDataLst>
                <p:tags r:id="rId3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6" name="object 101"/>
            <p:cNvSpPr txBox="1"/>
            <p:nvPr>
              <p:custDataLst>
                <p:tags r:id="rId3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7" name="object 103"/>
            <p:cNvSpPr/>
            <p:nvPr>
              <p:custDataLst>
                <p:tags r:id="rId4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{item_type10}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78" name="文本框 77"/>
            <p:cNvSpPr txBox="1"/>
            <p:nvPr>
              <p:custDataLst>
                <p:tags r:id="rId4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{action10}</a:t>
              </a:r>
              <a:endParaRPr lang="en-US" altLang="zh-CN" sz="1600" b="1"/>
            </a:p>
          </p:txBody>
        </p:sp>
        <p:sp>
          <p:nvSpPr>
            <p:cNvPr id="79" name="文本框 78"/>
            <p:cNvSpPr txBox="1"/>
            <p:nvPr>
              <p:custDataLst>
                <p:tags r:id="rId4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{feature10}</a:t>
              </a:r>
              <a:endParaRPr lang="en-US" altLang="zh-CN" sz="1200"/>
            </a:p>
          </p:txBody>
        </p:sp>
        <p:sp>
          <p:nvSpPr>
            <p:cNvPr id="80" name="object 90"/>
            <p:cNvSpPr txBox="1"/>
            <p:nvPr>
              <p:custDataLst>
                <p:tags r:id="rId4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{risk_type10}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1" name="object 95"/>
            <p:cNvSpPr txBox="1"/>
            <p:nvPr>
              <p:custDataLst>
                <p:tags r:id="rId4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{result10}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616950" y="1687830"/>
            <a:ext cx="4319905" cy="3619513"/>
            <a:chOff x="5530" y="4800"/>
            <a:chExt cx="6803" cy="5558"/>
          </a:xfrm>
        </p:grpSpPr>
        <p:sp>
          <p:nvSpPr>
            <p:cNvPr id="45" name="object 73"/>
            <p:cNvSpPr/>
            <p:nvPr>
              <p:custDataLst>
                <p:tags r:id="rId45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46" name="object 83"/>
            <p:cNvSpPr/>
            <p:nvPr>
              <p:custDataLst>
                <p:tags r:id="rId4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7" name="object 95"/>
            <p:cNvSpPr txBox="1"/>
            <p:nvPr>
              <p:custDataLst>
                <p:tags r:id="rId47"/>
              </p:custDataLst>
            </p:nvPr>
          </p:nvSpPr>
          <p:spPr>
            <a:xfrm>
              <a:off x="7011" y="8895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3" name="object 99"/>
            <p:cNvSpPr txBox="1"/>
            <p:nvPr>
              <p:custDataLst>
                <p:tags r:id="rId4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4" name="object 101"/>
            <p:cNvSpPr txBox="1"/>
            <p:nvPr>
              <p:custDataLst>
                <p:tags r:id="rId4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5" name="object 103"/>
            <p:cNvSpPr/>
            <p:nvPr>
              <p:custDataLst>
                <p:tags r:id="rId5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{item_type7}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5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{action7}</a:t>
              </a:r>
              <a:endParaRPr lang="en-US" altLang="zh-CN" sz="1600" b="1"/>
            </a:p>
          </p:txBody>
        </p:sp>
        <p:sp>
          <p:nvSpPr>
            <p:cNvPr id="57" name="文本框 56"/>
            <p:cNvSpPr txBox="1"/>
            <p:nvPr>
              <p:custDataLst>
                <p:tags r:id="rId5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{feature7}</a:t>
              </a:r>
              <a:endParaRPr lang="en-US" altLang="zh-CN" sz="1200"/>
            </a:p>
          </p:txBody>
        </p:sp>
        <p:sp>
          <p:nvSpPr>
            <p:cNvPr id="58" name="object 90"/>
            <p:cNvSpPr txBox="1"/>
            <p:nvPr>
              <p:custDataLst>
                <p:tags r:id="rId5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{risk_type7}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9" name="object 95"/>
            <p:cNvSpPr txBox="1"/>
            <p:nvPr>
              <p:custDataLst>
                <p:tags r:id="rId5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904470" y="1662430"/>
            <a:ext cx="4319905" cy="3684636"/>
            <a:chOff x="5530" y="4800"/>
            <a:chExt cx="6803" cy="5658"/>
          </a:xfrm>
        </p:grpSpPr>
        <p:sp>
          <p:nvSpPr>
            <p:cNvPr id="61" name="object 73"/>
            <p:cNvSpPr/>
            <p:nvPr>
              <p:custDataLst>
                <p:tags r:id="rId55"/>
              </p:custDataLst>
            </p:nvPr>
          </p:nvSpPr>
          <p:spPr>
            <a:xfrm>
              <a:off x="5530" y="4800"/>
              <a:ext cx="6803" cy="56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62" name="object 83"/>
            <p:cNvSpPr/>
            <p:nvPr>
              <p:custDataLst>
                <p:tags r:id="rId5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63" name="object 95"/>
            <p:cNvSpPr txBox="1"/>
            <p:nvPr>
              <p:custDataLst>
                <p:tags r:id="rId57"/>
              </p:custDataLst>
            </p:nvPr>
          </p:nvSpPr>
          <p:spPr>
            <a:xfrm>
              <a:off x="7011" y="8893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99"/>
            <p:cNvSpPr txBox="1"/>
            <p:nvPr>
              <p:custDataLst>
                <p:tags r:id="rId5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4" name="object 101"/>
            <p:cNvSpPr txBox="1"/>
            <p:nvPr>
              <p:custDataLst>
                <p:tags r:id="rId5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object 103"/>
            <p:cNvSpPr/>
            <p:nvPr>
              <p:custDataLst>
                <p:tags r:id="rId6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{item_type8}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86" name="文本框 85"/>
            <p:cNvSpPr txBox="1"/>
            <p:nvPr>
              <p:custDataLst>
                <p:tags r:id="rId6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{action8}</a:t>
              </a:r>
              <a:endParaRPr lang="en-US" altLang="zh-CN" sz="1600" b="1"/>
            </a:p>
          </p:txBody>
        </p:sp>
        <p:sp>
          <p:nvSpPr>
            <p:cNvPr id="87" name="文本框 86"/>
            <p:cNvSpPr txBox="1"/>
            <p:nvPr>
              <p:custDataLst>
                <p:tags r:id="rId6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{feature8}</a:t>
              </a:r>
              <a:endParaRPr lang="en-US" altLang="zh-CN" sz="1200"/>
            </a:p>
          </p:txBody>
        </p:sp>
        <p:sp>
          <p:nvSpPr>
            <p:cNvPr id="88" name="object 90"/>
            <p:cNvSpPr txBox="1"/>
            <p:nvPr>
              <p:custDataLst>
                <p:tags r:id="rId6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{risk_type8}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9" name="object 95"/>
            <p:cNvSpPr txBox="1"/>
            <p:nvPr>
              <p:custDataLst>
                <p:tags r:id="rId6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702675" y="5609590"/>
            <a:ext cx="4319905" cy="3619513"/>
            <a:chOff x="5530" y="4800"/>
            <a:chExt cx="6803" cy="5558"/>
          </a:xfrm>
        </p:grpSpPr>
        <p:sp>
          <p:nvSpPr>
            <p:cNvPr id="91" name="object 73"/>
            <p:cNvSpPr/>
            <p:nvPr>
              <p:custDataLst>
                <p:tags r:id="rId65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92" name="object 83"/>
            <p:cNvSpPr/>
            <p:nvPr>
              <p:custDataLst>
                <p:tags r:id="rId6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93" name="object 95"/>
            <p:cNvSpPr txBox="1"/>
            <p:nvPr>
              <p:custDataLst>
                <p:tags r:id="rId67"/>
              </p:custDataLst>
            </p:nvPr>
          </p:nvSpPr>
          <p:spPr>
            <a:xfrm>
              <a:off x="6970" y="8892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4" name="object 99"/>
            <p:cNvSpPr txBox="1"/>
            <p:nvPr>
              <p:custDataLst>
                <p:tags r:id="rId68"/>
              </p:custDataLst>
            </p:nvPr>
          </p:nvSpPr>
          <p:spPr>
            <a:xfrm>
              <a:off x="5770" y="8138"/>
              <a:ext cx="976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7" name="object 101"/>
            <p:cNvSpPr txBox="1"/>
            <p:nvPr>
              <p:custDataLst>
                <p:tags r:id="rId69"/>
              </p:custDataLst>
            </p:nvPr>
          </p:nvSpPr>
          <p:spPr>
            <a:xfrm>
              <a:off x="5798" y="8894"/>
              <a:ext cx="1001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8" name="object 103"/>
            <p:cNvSpPr/>
            <p:nvPr>
              <p:custDataLst>
                <p:tags r:id="rId7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19" name="文本框 118"/>
            <p:cNvSpPr txBox="1"/>
            <p:nvPr>
              <p:custDataLst>
                <p:tags r:id="rId71"/>
              </p:custDataLst>
            </p:nvPr>
          </p:nvSpPr>
          <p:spPr>
            <a:xfrm>
              <a:off x="5695" y="5400"/>
              <a:ext cx="6159" cy="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{action11}</a:t>
              </a:r>
              <a:endParaRPr lang="en-US" altLang="zh-CN" sz="1600" b="1"/>
            </a:p>
          </p:txBody>
        </p:sp>
        <p:sp>
          <p:nvSpPr>
            <p:cNvPr id="120" name="文本框 119"/>
            <p:cNvSpPr txBox="1"/>
            <p:nvPr>
              <p:custDataLst>
                <p:tags r:id="rId72"/>
              </p:custDataLst>
            </p:nvPr>
          </p:nvSpPr>
          <p:spPr>
            <a:xfrm>
              <a:off x="5695" y="6600"/>
              <a:ext cx="6465" cy="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{feature11}</a:t>
              </a:r>
              <a:endParaRPr lang="en-US" altLang="zh-CN" sz="1200"/>
            </a:p>
          </p:txBody>
        </p:sp>
        <p:sp>
          <p:nvSpPr>
            <p:cNvPr id="121" name="object 90"/>
            <p:cNvSpPr txBox="1"/>
            <p:nvPr>
              <p:custDataLst>
                <p:tags r:id="rId7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2" name="object 95"/>
            <p:cNvSpPr txBox="1"/>
            <p:nvPr>
              <p:custDataLst>
                <p:tags r:id="rId74"/>
              </p:custDataLst>
            </p:nvPr>
          </p:nvSpPr>
          <p:spPr>
            <a:xfrm>
              <a:off x="6970" y="8134"/>
              <a:ext cx="4843" cy="3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3009245" y="5609590"/>
            <a:ext cx="4319905" cy="3643630"/>
            <a:chOff x="5530" y="4800"/>
            <a:chExt cx="6803" cy="5698"/>
          </a:xfrm>
        </p:grpSpPr>
        <p:sp>
          <p:nvSpPr>
            <p:cNvPr id="127" name="object 73"/>
            <p:cNvSpPr/>
            <p:nvPr>
              <p:custDataLst>
                <p:tags r:id="rId75"/>
              </p:custDataLst>
            </p:nvPr>
          </p:nvSpPr>
          <p:spPr>
            <a:xfrm>
              <a:off x="5530" y="4800"/>
              <a:ext cx="6803" cy="569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28" name="object 83"/>
            <p:cNvSpPr/>
            <p:nvPr>
              <p:custDataLst>
                <p:tags r:id="rId76"/>
              </p:custDataLst>
            </p:nvPr>
          </p:nvSpPr>
          <p:spPr>
            <a:xfrm>
              <a:off x="5650" y="7515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29" name="object 95"/>
            <p:cNvSpPr txBox="1"/>
            <p:nvPr>
              <p:custDataLst>
                <p:tags r:id="rId77"/>
              </p:custDataLst>
            </p:nvPr>
          </p:nvSpPr>
          <p:spPr>
            <a:xfrm>
              <a:off x="7037" y="8893"/>
              <a:ext cx="4843" cy="3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0" name="object 99"/>
            <p:cNvSpPr txBox="1"/>
            <p:nvPr>
              <p:custDataLst>
                <p:tags r:id="rId78"/>
              </p:custDataLst>
            </p:nvPr>
          </p:nvSpPr>
          <p:spPr>
            <a:xfrm>
              <a:off x="5770" y="8138"/>
              <a:ext cx="976" cy="3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1" name="object 101"/>
            <p:cNvSpPr txBox="1"/>
            <p:nvPr>
              <p:custDataLst>
                <p:tags r:id="rId79"/>
              </p:custDataLst>
            </p:nvPr>
          </p:nvSpPr>
          <p:spPr>
            <a:xfrm>
              <a:off x="5798" y="8894"/>
              <a:ext cx="1001" cy="3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5" name="object 103"/>
            <p:cNvSpPr/>
            <p:nvPr>
              <p:custDataLst>
                <p:tags r:id="rId80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36" name="文本框 135"/>
            <p:cNvSpPr txBox="1"/>
            <p:nvPr>
              <p:custDataLst>
                <p:tags r:id="rId81"/>
              </p:custDataLst>
            </p:nvPr>
          </p:nvSpPr>
          <p:spPr>
            <a:xfrm>
              <a:off x="5695" y="5400"/>
              <a:ext cx="6159" cy="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{action12}</a:t>
              </a:r>
              <a:endParaRPr lang="en-US" altLang="zh-CN" sz="1600" b="1"/>
            </a:p>
          </p:txBody>
        </p:sp>
        <p:sp>
          <p:nvSpPr>
            <p:cNvPr id="138" name="文本框 137"/>
            <p:cNvSpPr txBox="1"/>
            <p:nvPr>
              <p:custDataLst>
                <p:tags r:id="rId82"/>
              </p:custDataLst>
            </p:nvPr>
          </p:nvSpPr>
          <p:spPr>
            <a:xfrm>
              <a:off x="5695" y="6600"/>
              <a:ext cx="6465" cy="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{feature12}</a:t>
              </a:r>
              <a:endParaRPr lang="en-US" altLang="zh-CN" sz="1200"/>
            </a:p>
          </p:txBody>
        </p:sp>
        <p:sp>
          <p:nvSpPr>
            <p:cNvPr id="139" name="object 90"/>
            <p:cNvSpPr txBox="1"/>
            <p:nvPr>
              <p:custDataLst>
                <p:tags r:id="rId83"/>
              </p:custDataLst>
            </p:nvPr>
          </p:nvSpPr>
          <p:spPr>
            <a:xfrm>
              <a:off x="5869" y="7515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0" name="object 95"/>
            <p:cNvSpPr txBox="1"/>
            <p:nvPr>
              <p:custDataLst>
                <p:tags r:id="rId84"/>
              </p:custDataLst>
            </p:nvPr>
          </p:nvSpPr>
          <p:spPr>
            <a:xfrm>
              <a:off x="6970" y="8134"/>
              <a:ext cx="4843" cy="3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85"/>
            </p:custDataLst>
          </p:nvPr>
        </p:nvSpPr>
        <p:spPr>
          <a:xfrm>
            <a:off x="7550150" y="6731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{slide_id=checklist}</a:t>
            </a:r>
            <a:endParaRPr lang="en-US" altLang="zh-CN"/>
          </a:p>
        </p:txBody>
      </p:sp>
      <p:sp>
        <p:nvSpPr>
          <p:cNvPr id="10" name="object 196"/>
          <p:cNvSpPr/>
          <p:nvPr>
            <p:custDataLst>
              <p:tags r:id="rId86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1224708" y="5334042"/>
            <a:ext cx="3810635" cy="1473200"/>
            <a:chOff x="1224708" y="5334042"/>
            <a:chExt cx="3810635" cy="1473200"/>
          </a:xfrm>
        </p:grpSpPr>
        <p:sp>
          <p:nvSpPr>
            <p:cNvPr id="7" name="object 7"/>
            <p:cNvSpPr/>
            <p:nvPr/>
          </p:nvSpPr>
          <p:spPr>
            <a:xfrm>
              <a:off x="1224708" y="5334042"/>
              <a:ext cx="3810635" cy="1473200"/>
            </a:xfrm>
            <a:custGeom>
              <a:avLst/>
              <a:gdLst/>
              <a:ahLst/>
              <a:cxnLst/>
              <a:rect l="l" t="t" r="r" b="b"/>
              <a:pathLst>
                <a:path w="3810635" h="1473200">
                  <a:moveTo>
                    <a:pt x="3809957" y="1473200"/>
                  </a:moveTo>
                  <a:lnTo>
                    <a:pt x="126" y="1473200"/>
                  </a:lnTo>
                  <a:lnTo>
                    <a:pt x="0" y="1473072"/>
                  </a:lnTo>
                  <a:lnTo>
                    <a:pt x="0" y="126"/>
                  </a:lnTo>
                  <a:lnTo>
                    <a:pt x="3810000" y="42"/>
                  </a:lnTo>
                  <a:lnTo>
                    <a:pt x="3809957" y="1473200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258155" y="5616574"/>
              <a:ext cx="335198" cy="348662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1244600" y="1524000"/>
            <a:ext cx="2045335" cy="406400"/>
          </a:xfrm>
          <a:custGeom>
            <a:avLst/>
            <a:gdLst/>
            <a:ahLst/>
            <a:cxnLst/>
            <a:rect l="l" t="t" r="r" b="b"/>
            <a:pathLst>
              <a:path w="2045335" h="406400">
                <a:moveTo>
                  <a:pt x="0" y="406273"/>
                </a:moveTo>
                <a:lnTo>
                  <a:pt x="0" y="126"/>
                </a:lnTo>
                <a:lnTo>
                  <a:pt x="2044573" y="0"/>
                </a:lnTo>
                <a:lnTo>
                  <a:pt x="20446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1251091" y="1530349"/>
            <a:ext cx="2032635" cy="348615"/>
          </a:xfrm>
          <a:prstGeom prst="rect">
            <a:avLst/>
          </a:prstGeom>
          <a:ln w="12701">
            <a:solidFill>
              <a:srgbClr val="FAFAFB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171450">
              <a:lnSpc>
                <a:spcPct val="100000"/>
              </a:lnSpc>
              <a:spcBef>
                <a:spcPts val="325"/>
              </a:spcBef>
            </a:pPr>
            <a:r>
              <a:rPr sz="20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集群健康状态</a:t>
            </a:r>
            <a:endParaRPr sz="20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680200" y="96520"/>
            <a:ext cx="9817100" cy="10158730"/>
            <a:chOff x="6680200" y="1257300"/>
            <a:chExt cx="9817100" cy="7747000"/>
          </a:xfrm>
          <a:noFill/>
        </p:grpSpPr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80200" y="1257300"/>
              <a:ext cx="9817100" cy="7747000"/>
            </a:xfrm>
            <a:prstGeom prst="rect">
              <a:avLst/>
            </a:prstGeom>
            <a:noFill/>
          </p:spPr>
        </p:pic>
        <p:sp>
          <p:nvSpPr>
            <p:cNvPr id="21" name="object 21"/>
            <p:cNvSpPr/>
            <p:nvPr/>
          </p:nvSpPr>
          <p:spPr>
            <a:xfrm>
              <a:off x="7036593" y="1524000"/>
              <a:ext cx="9094470" cy="7061200"/>
            </a:xfrm>
            <a:custGeom>
              <a:avLst/>
              <a:gdLst/>
              <a:ahLst/>
              <a:cxnLst/>
              <a:rect l="l" t="t" r="r" b="b"/>
              <a:pathLst>
                <a:path w="9094469" h="7061200">
                  <a:moveTo>
                    <a:pt x="9042400" y="7061200"/>
                  </a:moveTo>
                  <a:lnTo>
                    <a:pt x="50800" y="7061200"/>
                  </a:lnTo>
                  <a:lnTo>
                    <a:pt x="40664" y="7060269"/>
                  </a:lnTo>
                  <a:lnTo>
                    <a:pt x="8369" y="7038495"/>
                  </a:lnTo>
                  <a:lnTo>
                    <a:pt x="0" y="70104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9042400" y="0"/>
                  </a:lnTo>
                  <a:lnTo>
                    <a:pt x="9078320" y="14878"/>
                  </a:lnTo>
                  <a:lnTo>
                    <a:pt x="9093200" y="50800"/>
                  </a:lnTo>
                  <a:lnTo>
                    <a:pt x="9093200" y="7010400"/>
                  </a:lnTo>
                  <a:lnTo>
                    <a:pt x="9078320" y="7046320"/>
                  </a:lnTo>
                  <a:lnTo>
                    <a:pt x="9042400" y="70612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7036593" y="1523999"/>
              <a:ext cx="9094470" cy="7061200"/>
            </a:xfrm>
            <a:custGeom>
              <a:avLst/>
              <a:gdLst/>
              <a:ahLst/>
              <a:cxnLst/>
              <a:rect l="l" t="t" r="r" b="b"/>
              <a:pathLst>
                <a:path w="9094469" h="7061200">
                  <a:moveTo>
                    <a:pt x="9042400" y="7061199"/>
                  </a:moveTo>
                  <a:lnTo>
                    <a:pt x="50799" y="7061199"/>
                  </a:lnTo>
                  <a:lnTo>
                    <a:pt x="28574" y="7058024"/>
                  </a:lnTo>
                  <a:lnTo>
                    <a:pt x="12699" y="7048499"/>
                  </a:lnTo>
                  <a:lnTo>
                    <a:pt x="3174" y="7032624"/>
                  </a:lnTo>
                  <a:lnTo>
                    <a:pt x="0" y="7010400"/>
                  </a:lnTo>
                  <a:lnTo>
                    <a:pt x="0" y="50799"/>
                  </a:lnTo>
                  <a:lnTo>
                    <a:pt x="3174" y="28574"/>
                  </a:lnTo>
                  <a:lnTo>
                    <a:pt x="12699" y="12699"/>
                  </a:lnTo>
                  <a:lnTo>
                    <a:pt x="28574" y="3174"/>
                  </a:lnTo>
                  <a:lnTo>
                    <a:pt x="50799" y="0"/>
                  </a:lnTo>
                  <a:lnTo>
                    <a:pt x="9042400" y="0"/>
                  </a:lnTo>
                  <a:lnTo>
                    <a:pt x="9064625" y="3174"/>
                  </a:lnTo>
                  <a:lnTo>
                    <a:pt x="9080500" y="12700"/>
                  </a:lnTo>
                  <a:lnTo>
                    <a:pt x="50800" y="12700"/>
                  </a:lnTo>
                  <a:lnTo>
                    <a:pt x="43198" y="13397"/>
                  </a:lnTo>
                  <a:lnTo>
                    <a:pt x="13397" y="43198"/>
                  </a:lnTo>
                  <a:lnTo>
                    <a:pt x="12700" y="7010400"/>
                  </a:lnTo>
                  <a:lnTo>
                    <a:pt x="13397" y="7018001"/>
                  </a:lnTo>
                  <a:lnTo>
                    <a:pt x="43198" y="7047802"/>
                  </a:lnTo>
                  <a:lnTo>
                    <a:pt x="50800" y="7048500"/>
                  </a:lnTo>
                  <a:lnTo>
                    <a:pt x="9080500" y="7048500"/>
                  </a:lnTo>
                  <a:lnTo>
                    <a:pt x="9064625" y="7058024"/>
                  </a:lnTo>
                  <a:lnTo>
                    <a:pt x="9042400" y="7061199"/>
                  </a:lnTo>
                  <a:close/>
                </a:path>
                <a:path w="9094469" h="7061200">
                  <a:moveTo>
                    <a:pt x="9042400" y="7048500"/>
                  </a:moveTo>
                  <a:lnTo>
                    <a:pt x="50798" y="7048499"/>
                  </a:lnTo>
                  <a:lnTo>
                    <a:pt x="15489" y="7025026"/>
                  </a:lnTo>
                  <a:lnTo>
                    <a:pt x="12700" y="7010400"/>
                  </a:lnTo>
                  <a:lnTo>
                    <a:pt x="12700" y="50799"/>
                  </a:lnTo>
                  <a:lnTo>
                    <a:pt x="36174" y="15489"/>
                  </a:lnTo>
                  <a:lnTo>
                    <a:pt x="50800" y="12700"/>
                  </a:lnTo>
                  <a:lnTo>
                    <a:pt x="9042400" y="12700"/>
                  </a:lnTo>
                  <a:lnTo>
                    <a:pt x="9077710" y="36174"/>
                  </a:lnTo>
                  <a:lnTo>
                    <a:pt x="9080500" y="7010400"/>
                  </a:lnTo>
                  <a:lnTo>
                    <a:pt x="9079802" y="7018001"/>
                  </a:lnTo>
                  <a:lnTo>
                    <a:pt x="9050001" y="7047802"/>
                  </a:lnTo>
                  <a:lnTo>
                    <a:pt x="9042400" y="7048500"/>
                  </a:lnTo>
                  <a:close/>
                </a:path>
                <a:path w="9094469" h="7061200">
                  <a:moveTo>
                    <a:pt x="9080500" y="7048500"/>
                  </a:moveTo>
                  <a:lnTo>
                    <a:pt x="9042400" y="7048500"/>
                  </a:lnTo>
                  <a:lnTo>
                    <a:pt x="9050001" y="7047802"/>
                  </a:lnTo>
                  <a:lnTo>
                    <a:pt x="9057026" y="7045710"/>
                  </a:lnTo>
                  <a:lnTo>
                    <a:pt x="9080500" y="7010400"/>
                  </a:lnTo>
                  <a:lnTo>
                    <a:pt x="9080499" y="50799"/>
                  </a:lnTo>
                  <a:lnTo>
                    <a:pt x="9057026" y="15489"/>
                  </a:lnTo>
                  <a:lnTo>
                    <a:pt x="9042400" y="12700"/>
                  </a:lnTo>
                  <a:lnTo>
                    <a:pt x="9080500" y="12700"/>
                  </a:lnTo>
                  <a:lnTo>
                    <a:pt x="9090025" y="28574"/>
                  </a:lnTo>
                  <a:lnTo>
                    <a:pt x="9093200" y="50799"/>
                  </a:lnTo>
                  <a:lnTo>
                    <a:pt x="9093200" y="7010400"/>
                  </a:lnTo>
                  <a:lnTo>
                    <a:pt x="9090025" y="7032624"/>
                  </a:lnTo>
                  <a:lnTo>
                    <a:pt x="9080500" y="70485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1659914" y="1752600"/>
              <a:ext cx="4318635" cy="3302000"/>
            </a:xfrm>
            <a:custGeom>
              <a:avLst/>
              <a:gdLst/>
              <a:ahLst/>
              <a:cxnLst/>
              <a:rect l="l" t="t" r="r" b="b"/>
              <a:pathLst>
                <a:path w="4318634" h="3302000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1812331" y="2984542"/>
              <a:ext cx="4140835" cy="1981200"/>
            </a:xfrm>
            <a:custGeom>
              <a:avLst/>
              <a:gdLst/>
              <a:ahLst/>
              <a:cxnLst/>
              <a:rect l="l" t="t" r="r" b="b"/>
              <a:pathLst>
                <a:path w="4140834" h="1981200">
                  <a:moveTo>
                    <a:pt x="4140200" y="1981073"/>
                  </a:moveTo>
                  <a:lnTo>
                    <a:pt x="0" y="1981073"/>
                  </a:lnTo>
                  <a:lnTo>
                    <a:pt x="0" y="126"/>
                  </a:lnTo>
                  <a:lnTo>
                    <a:pt x="4140200" y="42"/>
                  </a:lnTo>
                  <a:lnTo>
                    <a:pt x="4140200" y="198107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2" name="组合 31"/>
          <p:cNvGrpSpPr/>
          <p:nvPr/>
        </p:nvGrpSpPr>
        <p:grpSpPr>
          <a:xfrm>
            <a:off x="6940550" y="25400"/>
            <a:ext cx="1778000" cy="628650"/>
            <a:chOff x="11081" y="1720"/>
            <a:chExt cx="2800" cy="990"/>
          </a:xfrm>
        </p:grpSpPr>
        <p:grpSp>
          <p:nvGrpSpPr>
            <p:cNvPr id="132" name="object 132"/>
            <p:cNvGrpSpPr/>
            <p:nvPr/>
          </p:nvGrpSpPr>
          <p:grpSpPr>
            <a:xfrm>
              <a:off x="11081" y="1720"/>
              <a:ext cx="2800" cy="990"/>
              <a:chOff x="7036593" y="1092200"/>
              <a:chExt cx="1778200" cy="628650"/>
            </a:xfrm>
          </p:grpSpPr>
          <p:sp>
            <p:nvSpPr>
              <p:cNvPr id="133" name="object 133"/>
              <p:cNvSpPr/>
              <p:nvPr/>
            </p:nvSpPr>
            <p:spPr>
              <a:xfrm>
                <a:off x="7036593" y="1454150"/>
                <a:ext cx="42608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426084" h="266700">
                    <a:moveTo>
                      <a:pt x="0" y="266700"/>
                    </a:moveTo>
                    <a:lnTo>
                      <a:pt x="0" y="0"/>
                    </a:lnTo>
                    <a:lnTo>
                      <a:pt x="425450" y="0"/>
                    </a:lnTo>
                    <a:lnTo>
                      <a:pt x="425450" y="63500"/>
                    </a:lnTo>
                    <a:lnTo>
                      <a:pt x="203200" y="63500"/>
                    </a:lnTo>
                    <a:lnTo>
                      <a:pt x="156608" y="68866"/>
                    </a:lnTo>
                    <a:lnTo>
                      <a:pt x="113837" y="84153"/>
                    </a:lnTo>
                    <a:lnTo>
                      <a:pt x="76108" y="108140"/>
                    </a:lnTo>
                    <a:lnTo>
                      <a:pt x="44640" y="139608"/>
                    </a:lnTo>
                    <a:lnTo>
                      <a:pt x="20653" y="177337"/>
                    </a:lnTo>
                    <a:lnTo>
                      <a:pt x="5366" y="220108"/>
                    </a:lnTo>
                    <a:lnTo>
                      <a:pt x="0" y="266700"/>
                    </a:lnTo>
                    <a:close/>
                  </a:path>
                </a:pathLst>
              </a:custGeom>
              <a:solidFill>
                <a:srgbClr val="45CA70"/>
              </a:solidFill>
            </p:spPr>
            <p:txBody>
              <a:bodyPr wrap="square" lIns="0" tIns="0" rIns="0" bIns="0" rtlCol="0"/>
              <a:lstStyle/>
              <a:p/>
            </p:txBody>
          </p:sp>
          <p:pic>
            <p:nvPicPr>
              <p:cNvPr id="134" name="object 134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036593" y="1092200"/>
                <a:ext cx="1778200" cy="431800"/>
              </a:xfrm>
              <a:prstGeom prst="rect">
                <a:avLst/>
              </a:prstGeom>
            </p:spPr>
          </p:pic>
        </p:grpSp>
        <p:sp>
          <p:nvSpPr>
            <p:cNvPr id="137" name="object 137"/>
            <p:cNvSpPr txBox="1"/>
            <p:nvPr/>
          </p:nvSpPr>
          <p:spPr>
            <a:xfrm>
              <a:off x="11621" y="1832"/>
              <a:ext cx="1721" cy="458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800" b="1" spc="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优化建</a:t>
              </a:r>
              <a:r>
                <a:rPr sz="1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议</a:t>
              </a:r>
              <a:endPara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38" name="object 14"/>
          <p:cNvSpPr txBox="1"/>
          <p:nvPr/>
        </p:nvSpPr>
        <p:spPr>
          <a:xfrm>
            <a:off x="1073150" y="6172200"/>
            <a:ext cx="4995545" cy="508000"/>
          </a:xfrm>
          <a:prstGeom prst="rect">
            <a:avLst/>
          </a:prstGeom>
          <a:ln w="12701">
            <a:noFill/>
          </a:ln>
        </p:spPr>
        <p:txBody>
          <a:bodyPr vert="horz" wrap="square" lIns="0" tIns="51435" rIns="0" bIns="0" rtlCol="0">
            <a:spAutoFit/>
          </a:bodyPr>
          <a:p>
            <a:pPr marL="260350">
              <a:lnSpc>
                <a:spcPct val="100000"/>
              </a:lnSpc>
              <a:spcBef>
                <a:spcPts val="68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覆盖可靠性问题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{reliable_count}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个，其中不达标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0350">
              <a:lnSpc>
                <a:spcPct val="100000"/>
              </a:lnSpc>
              <a:spcBef>
                <a:spcPts val="68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覆盖性能问题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{high_count}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个，其中不达标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{high_fault}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245350" y="533400"/>
            <a:ext cx="4319905" cy="4459605"/>
            <a:chOff x="5530" y="4800"/>
            <a:chExt cx="6803" cy="5558"/>
          </a:xfrm>
        </p:grpSpPr>
        <p:sp>
          <p:nvSpPr>
            <p:cNvPr id="73" name="object 73"/>
            <p:cNvSpPr/>
            <p:nvPr>
              <p:custDataLst>
                <p:tags r:id="rId4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83" name="object 83"/>
            <p:cNvSpPr/>
            <p:nvPr>
              <p:custDataLst>
                <p:tags r:id="rId5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" name="object 95"/>
            <p:cNvSpPr txBox="1"/>
            <p:nvPr>
              <p:custDataLst>
                <p:tags r:id="rId6"/>
              </p:custDataLst>
            </p:nvPr>
          </p:nvSpPr>
          <p:spPr>
            <a:xfrm>
              <a:off x="7011" y="9002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9" name="object 99"/>
            <p:cNvSpPr txBox="1"/>
            <p:nvPr>
              <p:custDataLst>
                <p:tags r:id="rId7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1" name="object 101"/>
            <p:cNvSpPr txBox="1"/>
            <p:nvPr>
              <p:custDataLst>
                <p:tags r:id="rId8"/>
              </p:custDataLst>
            </p:nvPr>
          </p:nvSpPr>
          <p:spPr>
            <a:xfrm>
              <a:off x="5906" y="9002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3" name="object 103"/>
            <p:cNvSpPr/>
            <p:nvPr>
              <p:custDataLst>
                <p:tags r:id="rId9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42" name="文本框 141"/>
            <p:cNvSpPr txBox="1"/>
            <p:nvPr>
              <p:custDataLst>
                <p:tags r:id="rId10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143" name="文本框 142"/>
            <p:cNvSpPr txBox="1"/>
            <p:nvPr>
              <p:custDataLst>
                <p:tags r:id="rId11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50" name="object 90"/>
            <p:cNvSpPr txBox="1"/>
            <p:nvPr>
              <p:custDataLst>
                <p:tags r:id="rId12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1" name="object 95"/>
            <p:cNvSpPr txBox="1"/>
            <p:nvPr>
              <p:custDataLst>
                <p:tags r:id="rId13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283970" y="5394325"/>
            <a:ext cx="2989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{count}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检测项</a:t>
            </a:r>
            <a:endParaRPr lang="zh-CN" altLang="en-US"/>
          </a:p>
        </p:txBody>
      </p:sp>
      <p:sp>
        <p:nvSpPr>
          <p:cNvPr id="44" name="object 125"/>
          <p:cNvSpPr/>
          <p:nvPr>
            <p:custDataLst>
              <p:tags r:id="rId14"/>
            </p:custDataLst>
          </p:nvPr>
        </p:nvSpPr>
        <p:spPr>
          <a:xfrm>
            <a:off x="1250743" y="7262537"/>
            <a:ext cx="3810635" cy="1219200"/>
          </a:xfrm>
          <a:custGeom>
            <a:avLst/>
            <a:gdLst/>
            <a:ahLst/>
            <a:cxnLst/>
            <a:rect l="l" t="t" r="r" b="b"/>
            <a:pathLst>
              <a:path w="3810635" h="1219200">
                <a:moveTo>
                  <a:pt x="3809957" y="1219200"/>
                </a:moveTo>
                <a:lnTo>
                  <a:pt x="126" y="1219200"/>
                </a:lnTo>
                <a:lnTo>
                  <a:pt x="0" y="1219072"/>
                </a:lnTo>
                <a:lnTo>
                  <a:pt x="0" y="126"/>
                </a:lnTo>
                <a:lnTo>
                  <a:pt x="3810000" y="42"/>
                </a:lnTo>
                <a:lnTo>
                  <a:pt x="3809957" y="1219200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p/>
        </p:txBody>
      </p:sp>
      <p:pic>
        <p:nvPicPr>
          <p:cNvPr id="45" name="object 126"/>
          <p:cNvPicPr/>
          <p:nvPr>
            <p:custDataLst>
              <p:tags r:id="rId15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4254966" y="7391753"/>
            <a:ext cx="380417" cy="34616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17"/>
            </p:custDataLst>
          </p:nvPr>
        </p:nvSpPr>
        <p:spPr>
          <a:xfrm>
            <a:off x="1301750" y="7262495"/>
            <a:ext cx="2989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{faults}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建议</a:t>
            </a:r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18"/>
            </p:custDataLst>
          </p:nvPr>
        </p:nvSpPr>
        <p:spPr>
          <a:xfrm>
            <a:off x="1301750" y="8077200"/>
            <a:ext cx="472757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覆盖可靠性问题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{reliable_fault}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个，性能问题 </a:t>
            </a:r>
            <a:r>
              <a:rPr lang="en-US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{high_fault}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个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9"/>
            </p:custDataLst>
          </p:nvPr>
        </p:nvSpPr>
        <p:spPr>
          <a:xfrm>
            <a:off x="3991610" y="457200"/>
            <a:ext cx="2688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{slide_id=multi_checklist}</a:t>
            </a:r>
            <a:endParaRPr lang="en-US" altLang="zh-CN"/>
          </a:p>
        </p:txBody>
      </p:sp>
      <p:sp>
        <p:nvSpPr>
          <p:cNvPr id="5" name="object 5"/>
          <p:cNvSpPr txBox="1"/>
          <p:nvPr/>
        </p:nvSpPr>
        <p:spPr>
          <a:xfrm>
            <a:off x="1212008" y="2139594"/>
            <a:ext cx="6342380" cy="2183130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</a:t>
            </a:r>
            <a:endParaRPr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高风险项 </a:t>
            </a:r>
            <a:r>
              <a:rPr lang="en-US"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{high_risk}</a:t>
            </a:r>
            <a:endParaRPr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>
              <a:lnSpc>
                <a:spcPts val="5575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中风险项 </a:t>
            </a:r>
            <a:r>
              <a:rPr lang="en-US" sz="4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{middle_risk}</a:t>
            </a:r>
            <a:endParaRPr lang="en-US" sz="4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object 196"/>
          <p:cNvSpPr/>
          <p:nvPr>
            <p:custDataLst>
              <p:tags r:id="rId20"/>
            </p:custDataLst>
          </p:nvPr>
        </p:nvSpPr>
        <p:spPr>
          <a:xfrm>
            <a:off x="11741150" y="762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891010" y="532765"/>
            <a:ext cx="4319905" cy="4459605"/>
            <a:chOff x="5530" y="4800"/>
            <a:chExt cx="6803" cy="5558"/>
          </a:xfrm>
        </p:grpSpPr>
        <p:sp>
          <p:nvSpPr>
            <p:cNvPr id="34" name="object 73"/>
            <p:cNvSpPr/>
            <p:nvPr>
              <p:custDataLst>
                <p:tags r:id="rId21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35" name="object 83"/>
            <p:cNvSpPr/>
            <p:nvPr>
              <p:custDataLst>
                <p:tags r:id="rId22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36" name="object 95"/>
            <p:cNvSpPr txBox="1"/>
            <p:nvPr>
              <p:custDataLst>
                <p:tags r:id="rId23"/>
              </p:custDataLst>
            </p:nvPr>
          </p:nvSpPr>
          <p:spPr>
            <a:xfrm>
              <a:off x="7011" y="90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object 99"/>
            <p:cNvSpPr txBox="1"/>
            <p:nvPr>
              <p:custDataLst>
                <p:tags r:id="rId24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101"/>
            <p:cNvSpPr txBox="1"/>
            <p:nvPr>
              <p:custDataLst>
                <p:tags r:id="rId25"/>
              </p:custDataLst>
            </p:nvPr>
          </p:nvSpPr>
          <p:spPr>
            <a:xfrm>
              <a:off x="5965" y="90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object 103"/>
            <p:cNvSpPr/>
            <p:nvPr>
              <p:custDataLst>
                <p:tags r:id="rId26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27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41" name="文本框 40"/>
            <p:cNvSpPr txBox="1"/>
            <p:nvPr>
              <p:custDataLst>
                <p:tags r:id="rId28"/>
              </p:custDataLst>
            </p:nvPr>
          </p:nvSpPr>
          <p:spPr>
            <a:xfrm>
              <a:off x="5742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42" name="object 90"/>
            <p:cNvSpPr txBox="1"/>
            <p:nvPr>
              <p:custDataLst>
                <p:tags r:id="rId29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3" name="object 95"/>
            <p:cNvSpPr txBox="1"/>
            <p:nvPr>
              <p:custDataLst>
                <p:tags r:id="rId30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16775" y="5157470"/>
            <a:ext cx="4319905" cy="4459605"/>
            <a:chOff x="5530" y="4800"/>
            <a:chExt cx="6803" cy="5558"/>
          </a:xfrm>
        </p:grpSpPr>
        <p:sp>
          <p:nvSpPr>
            <p:cNvPr id="55" name="object 73"/>
            <p:cNvSpPr/>
            <p:nvPr>
              <p:custDataLst>
                <p:tags r:id="rId31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56" name="object 83"/>
            <p:cNvSpPr/>
            <p:nvPr>
              <p:custDataLst>
                <p:tags r:id="rId32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57" name="object 95"/>
            <p:cNvSpPr txBox="1"/>
            <p:nvPr>
              <p:custDataLst>
                <p:tags r:id="rId33"/>
              </p:custDataLst>
            </p:nvPr>
          </p:nvSpPr>
          <p:spPr>
            <a:xfrm>
              <a:off x="7011" y="9009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8" name="object 99"/>
            <p:cNvSpPr txBox="1"/>
            <p:nvPr>
              <p:custDataLst>
                <p:tags r:id="rId34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9" name="object 101"/>
            <p:cNvSpPr txBox="1"/>
            <p:nvPr>
              <p:custDataLst>
                <p:tags r:id="rId35"/>
              </p:custDataLst>
            </p:nvPr>
          </p:nvSpPr>
          <p:spPr>
            <a:xfrm>
              <a:off x="5881" y="9009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0" name="object 103"/>
            <p:cNvSpPr/>
            <p:nvPr>
              <p:custDataLst>
                <p:tags r:id="rId36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37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62" name="文本框 61"/>
            <p:cNvSpPr txBox="1"/>
            <p:nvPr>
              <p:custDataLst>
                <p:tags r:id="rId38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63" name="object 90"/>
            <p:cNvSpPr txBox="1"/>
            <p:nvPr>
              <p:custDataLst>
                <p:tags r:id="rId39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2" name="object 95"/>
            <p:cNvSpPr txBox="1"/>
            <p:nvPr>
              <p:custDataLst>
                <p:tags r:id="rId40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1862435" y="5156835"/>
            <a:ext cx="4319905" cy="4459605"/>
            <a:chOff x="5530" y="4800"/>
            <a:chExt cx="6803" cy="5558"/>
          </a:xfrm>
        </p:grpSpPr>
        <p:sp>
          <p:nvSpPr>
            <p:cNvPr id="85" name="object 73"/>
            <p:cNvSpPr/>
            <p:nvPr>
              <p:custDataLst>
                <p:tags r:id="rId41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86" name="object 83"/>
            <p:cNvSpPr/>
            <p:nvPr>
              <p:custDataLst>
                <p:tags r:id="rId42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87" name="object 95"/>
            <p:cNvSpPr txBox="1"/>
            <p:nvPr>
              <p:custDataLst>
                <p:tags r:id="rId43"/>
              </p:custDataLst>
            </p:nvPr>
          </p:nvSpPr>
          <p:spPr>
            <a:xfrm>
              <a:off x="7056" y="9009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8" name="object 99"/>
            <p:cNvSpPr txBox="1"/>
            <p:nvPr>
              <p:custDataLst>
                <p:tags r:id="rId44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9" name="object 101"/>
            <p:cNvSpPr txBox="1"/>
            <p:nvPr>
              <p:custDataLst>
                <p:tags r:id="rId45"/>
              </p:custDataLst>
            </p:nvPr>
          </p:nvSpPr>
          <p:spPr>
            <a:xfrm>
              <a:off x="5951" y="9009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0" name="object 103"/>
            <p:cNvSpPr/>
            <p:nvPr>
              <p:custDataLst>
                <p:tags r:id="rId46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91" name="文本框 90"/>
            <p:cNvSpPr txBox="1"/>
            <p:nvPr>
              <p:custDataLst>
                <p:tags r:id="rId47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92" name="文本框 91"/>
            <p:cNvSpPr txBox="1"/>
            <p:nvPr>
              <p:custDataLst>
                <p:tags r:id="rId48"/>
              </p:custDataLst>
            </p:nvPr>
          </p:nvSpPr>
          <p:spPr>
            <a:xfrm>
              <a:off x="5740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93" name="object 90"/>
            <p:cNvSpPr txBox="1"/>
            <p:nvPr>
              <p:custDataLst>
                <p:tags r:id="rId49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4" name="object 95"/>
            <p:cNvSpPr txBox="1"/>
            <p:nvPr>
              <p:custDataLst>
                <p:tags r:id="rId50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173621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9" name="组合 68"/>
          <p:cNvGrpSpPr/>
          <p:nvPr/>
        </p:nvGrpSpPr>
        <p:grpSpPr>
          <a:xfrm>
            <a:off x="8890" y="55245"/>
            <a:ext cx="1778000" cy="628650"/>
            <a:chOff x="107" y="2040"/>
            <a:chExt cx="2800" cy="990"/>
          </a:xfrm>
        </p:grpSpPr>
        <p:grpSp>
          <p:nvGrpSpPr>
            <p:cNvPr id="158" name="object 132"/>
            <p:cNvGrpSpPr/>
            <p:nvPr/>
          </p:nvGrpSpPr>
          <p:grpSpPr>
            <a:xfrm>
              <a:off x="107" y="2040"/>
              <a:ext cx="2800" cy="990"/>
              <a:chOff x="7036593" y="1092200"/>
              <a:chExt cx="1778200" cy="628650"/>
            </a:xfrm>
          </p:grpSpPr>
          <p:sp>
            <p:nvSpPr>
              <p:cNvPr id="159" name="object 133"/>
              <p:cNvSpPr/>
              <p:nvPr>
                <p:custDataLst>
                  <p:tags r:id="rId1"/>
                </p:custDataLst>
              </p:nvPr>
            </p:nvSpPr>
            <p:spPr>
              <a:xfrm>
                <a:off x="7036593" y="1454150"/>
                <a:ext cx="42608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426084" h="266700">
                    <a:moveTo>
                      <a:pt x="0" y="266700"/>
                    </a:moveTo>
                    <a:lnTo>
                      <a:pt x="0" y="0"/>
                    </a:lnTo>
                    <a:lnTo>
                      <a:pt x="425450" y="0"/>
                    </a:lnTo>
                    <a:lnTo>
                      <a:pt x="425450" y="63500"/>
                    </a:lnTo>
                    <a:lnTo>
                      <a:pt x="203200" y="63500"/>
                    </a:lnTo>
                    <a:lnTo>
                      <a:pt x="156608" y="68866"/>
                    </a:lnTo>
                    <a:lnTo>
                      <a:pt x="113837" y="84153"/>
                    </a:lnTo>
                    <a:lnTo>
                      <a:pt x="76108" y="108140"/>
                    </a:lnTo>
                    <a:lnTo>
                      <a:pt x="44640" y="139608"/>
                    </a:lnTo>
                    <a:lnTo>
                      <a:pt x="20653" y="177337"/>
                    </a:lnTo>
                    <a:lnTo>
                      <a:pt x="5366" y="220108"/>
                    </a:lnTo>
                    <a:lnTo>
                      <a:pt x="0" y="266700"/>
                    </a:lnTo>
                    <a:close/>
                  </a:path>
                </a:pathLst>
              </a:custGeom>
              <a:solidFill>
                <a:srgbClr val="45CA70"/>
              </a:solidFill>
            </p:spPr>
            <p:txBody>
              <a:bodyPr wrap="square" lIns="0" tIns="0" rIns="0" bIns="0" rtlCol="0"/>
              <a:p/>
            </p:txBody>
          </p:sp>
          <p:pic>
            <p:nvPicPr>
              <p:cNvPr id="160" name="object 134"/>
              <p:cNvPicPr/>
              <p:nvPr>
                <p:custDataLst>
                  <p:tags r:id="rId2"/>
                </p:custDataLst>
              </p:nvPr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036593" y="1092200"/>
                <a:ext cx="1778200" cy="431800"/>
              </a:xfrm>
              <a:prstGeom prst="rect">
                <a:avLst/>
              </a:prstGeom>
            </p:spPr>
          </p:pic>
        </p:grpSp>
        <p:sp>
          <p:nvSpPr>
            <p:cNvPr id="161" name="object 137"/>
            <p:cNvSpPr txBox="1"/>
            <p:nvPr>
              <p:custDataLst>
                <p:tags r:id="rId4"/>
              </p:custDataLst>
            </p:nvPr>
          </p:nvSpPr>
          <p:spPr>
            <a:xfrm>
              <a:off x="490" y="2160"/>
              <a:ext cx="1721" cy="458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800" b="1" spc="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优化建</a:t>
              </a:r>
              <a:r>
                <a:rPr sz="1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议</a:t>
              </a:r>
              <a:endPara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0" name="object 196"/>
          <p:cNvSpPr/>
          <p:nvPr>
            <p:custDataLst>
              <p:tags r:id="rId5"/>
            </p:custDataLst>
          </p:nvPr>
        </p:nvSpPr>
        <p:spPr>
          <a:xfrm>
            <a:off x="11741150" y="126365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5090" y="533400"/>
            <a:ext cx="4319905" cy="4459605"/>
            <a:chOff x="5530" y="4800"/>
            <a:chExt cx="6803" cy="5558"/>
          </a:xfrm>
        </p:grpSpPr>
        <p:sp>
          <p:nvSpPr>
            <p:cNvPr id="41" name="object 73"/>
            <p:cNvSpPr/>
            <p:nvPr>
              <p:custDataLst>
                <p:tags r:id="rId6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42" name="object 83"/>
            <p:cNvSpPr/>
            <p:nvPr>
              <p:custDataLst>
                <p:tags r:id="rId7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43" name="object 95"/>
            <p:cNvSpPr txBox="1"/>
            <p:nvPr>
              <p:custDataLst>
                <p:tags r:id="rId8"/>
              </p:custDataLst>
            </p:nvPr>
          </p:nvSpPr>
          <p:spPr>
            <a:xfrm>
              <a:off x="6966" y="8978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object 99"/>
            <p:cNvSpPr txBox="1"/>
            <p:nvPr>
              <p:custDataLst>
                <p:tags r:id="rId9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object 101"/>
            <p:cNvSpPr txBox="1"/>
            <p:nvPr>
              <p:custDataLst>
                <p:tags r:id="rId10"/>
              </p:custDataLst>
            </p:nvPr>
          </p:nvSpPr>
          <p:spPr>
            <a:xfrm>
              <a:off x="5906" y="89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4" name="object 103"/>
            <p:cNvSpPr/>
            <p:nvPr>
              <p:custDataLst>
                <p:tags r:id="rId11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65" name="文本框 64"/>
            <p:cNvSpPr txBox="1"/>
            <p:nvPr>
              <p:custDataLst>
                <p:tags r:id="rId12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66" name="文本框 65"/>
            <p:cNvSpPr txBox="1"/>
            <p:nvPr>
              <p:custDataLst>
                <p:tags r:id="rId13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67" name="object 90"/>
            <p:cNvSpPr txBox="1"/>
            <p:nvPr>
              <p:custDataLst>
                <p:tags r:id="rId14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8" name="object 95"/>
            <p:cNvSpPr txBox="1"/>
            <p:nvPr>
              <p:custDataLst>
                <p:tags r:id="rId15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zh-CN" alt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0" name="文本框 69"/>
          <p:cNvSpPr txBox="1"/>
          <p:nvPr>
            <p:custDataLst>
              <p:tags r:id="rId16"/>
            </p:custDataLst>
          </p:nvPr>
        </p:nvSpPr>
        <p:spPr>
          <a:xfrm>
            <a:off x="7397750" y="0"/>
            <a:ext cx="2688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{slide_id=multi_checklist}</a:t>
            </a:r>
            <a:endParaRPr lang="en-US" altLang="zh-CN"/>
          </a:p>
        </p:txBody>
      </p:sp>
      <p:grpSp>
        <p:nvGrpSpPr>
          <p:cNvPr id="95" name="组合 94"/>
          <p:cNvGrpSpPr/>
          <p:nvPr/>
        </p:nvGrpSpPr>
        <p:grpSpPr>
          <a:xfrm>
            <a:off x="4403725" y="533400"/>
            <a:ext cx="4319905" cy="4459605"/>
            <a:chOff x="5530" y="4800"/>
            <a:chExt cx="6803" cy="5558"/>
          </a:xfrm>
        </p:grpSpPr>
        <p:sp>
          <p:nvSpPr>
            <p:cNvPr id="96" name="object 73"/>
            <p:cNvSpPr/>
            <p:nvPr>
              <p:custDataLst>
                <p:tags r:id="rId1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97" name="object 83"/>
            <p:cNvSpPr/>
            <p:nvPr>
              <p:custDataLst>
                <p:tags r:id="rId1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98" name="object 95"/>
            <p:cNvSpPr txBox="1"/>
            <p:nvPr>
              <p:custDataLst>
                <p:tags r:id="rId19"/>
              </p:custDataLst>
            </p:nvPr>
          </p:nvSpPr>
          <p:spPr>
            <a:xfrm>
              <a:off x="7059" y="89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0" name="object 99"/>
            <p:cNvSpPr txBox="1"/>
            <p:nvPr>
              <p:custDataLst>
                <p:tags r:id="rId2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2" name="object 101"/>
            <p:cNvSpPr txBox="1"/>
            <p:nvPr>
              <p:custDataLst>
                <p:tags r:id="rId21"/>
              </p:custDataLst>
            </p:nvPr>
          </p:nvSpPr>
          <p:spPr>
            <a:xfrm>
              <a:off x="6008" y="89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4" name="object 103"/>
            <p:cNvSpPr/>
            <p:nvPr>
              <p:custDataLst>
                <p:tags r:id="rId2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05" name="文本框 104"/>
            <p:cNvSpPr txBox="1"/>
            <p:nvPr>
              <p:custDataLst>
                <p:tags r:id="rId2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106" name="文本框 105"/>
            <p:cNvSpPr txBox="1"/>
            <p:nvPr>
              <p:custDataLst>
                <p:tags r:id="rId2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107" name="object 90"/>
            <p:cNvSpPr txBox="1"/>
            <p:nvPr>
              <p:custDataLst>
                <p:tags r:id="rId2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8" name="object 95"/>
            <p:cNvSpPr txBox="1"/>
            <p:nvPr>
              <p:custDataLst>
                <p:tags r:id="rId2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752840" y="533400"/>
            <a:ext cx="4319905" cy="4459605"/>
            <a:chOff x="5530" y="4800"/>
            <a:chExt cx="6803" cy="5558"/>
          </a:xfrm>
        </p:grpSpPr>
        <p:sp>
          <p:nvSpPr>
            <p:cNvPr id="110" name="object 73"/>
            <p:cNvSpPr/>
            <p:nvPr>
              <p:custDataLst>
                <p:tags r:id="rId2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11" name="object 83"/>
            <p:cNvSpPr/>
            <p:nvPr>
              <p:custDataLst>
                <p:tags r:id="rId2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12" name="object 95"/>
            <p:cNvSpPr txBox="1"/>
            <p:nvPr>
              <p:custDataLst>
                <p:tags r:id="rId29"/>
              </p:custDataLst>
            </p:nvPr>
          </p:nvSpPr>
          <p:spPr>
            <a:xfrm>
              <a:off x="7116" y="89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3" name="object 99"/>
            <p:cNvSpPr txBox="1"/>
            <p:nvPr>
              <p:custDataLst>
                <p:tags r:id="rId3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4" name="object 101"/>
            <p:cNvSpPr txBox="1"/>
            <p:nvPr>
              <p:custDataLst>
                <p:tags r:id="rId31"/>
              </p:custDataLst>
            </p:nvPr>
          </p:nvSpPr>
          <p:spPr>
            <a:xfrm>
              <a:off x="6008" y="89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5" name="object 103"/>
            <p:cNvSpPr/>
            <p:nvPr>
              <p:custDataLst>
                <p:tags r:id="rId3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{item_type7}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16" name="文本框 115"/>
            <p:cNvSpPr txBox="1"/>
            <p:nvPr>
              <p:custDataLst>
                <p:tags r:id="rId3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{action7}</a:t>
              </a:r>
              <a:endParaRPr lang="en-US" altLang="zh-CN" sz="1600" b="1"/>
            </a:p>
          </p:txBody>
        </p:sp>
        <p:sp>
          <p:nvSpPr>
            <p:cNvPr id="123" name="文本框 122"/>
            <p:cNvSpPr txBox="1"/>
            <p:nvPr>
              <p:custDataLst>
                <p:tags r:id="rId3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{feature7}</a:t>
              </a:r>
              <a:endParaRPr lang="en-US" altLang="zh-CN" sz="1200"/>
            </a:p>
          </p:txBody>
        </p:sp>
        <p:sp>
          <p:nvSpPr>
            <p:cNvPr id="124" name="object 90"/>
            <p:cNvSpPr txBox="1"/>
            <p:nvPr>
              <p:custDataLst>
                <p:tags r:id="rId3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{risk_type7}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5" name="object 95"/>
            <p:cNvSpPr txBox="1"/>
            <p:nvPr>
              <p:custDataLst>
                <p:tags r:id="rId3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3058140" y="533400"/>
            <a:ext cx="4319905" cy="4459605"/>
            <a:chOff x="5530" y="4800"/>
            <a:chExt cx="6803" cy="5558"/>
          </a:xfrm>
        </p:grpSpPr>
        <p:sp>
          <p:nvSpPr>
            <p:cNvPr id="133" name="object 73"/>
            <p:cNvSpPr/>
            <p:nvPr>
              <p:custDataLst>
                <p:tags r:id="rId3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34" name="object 83"/>
            <p:cNvSpPr/>
            <p:nvPr>
              <p:custDataLst>
                <p:tags r:id="rId3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37" name="object 95"/>
            <p:cNvSpPr txBox="1"/>
            <p:nvPr>
              <p:custDataLst>
                <p:tags r:id="rId39"/>
              </p:custDataLst>
            </p:nvPr>
          </p:nvSpPr>
          <p:spPr>
            <a:xfrm>
              <a:off x="7061" y="89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1" name="object 99"/>
            <p:cNvSpPr txBox="1"/>
            <p:nvPr>
              <p:custDataLst>
                <p:tags r:id="rId4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4" name="object 101"/>
            <p:cNvSpPr txBox="1"/>
            <p:nvPr>
              <p:custDataLst>
                <p:tags r:id="rId41"/>
              </p:custDataLst>
            </p:nvPr>
          </p:nvSpPr>
          <p:spPr>
            <a:xfrm>
              <a:off x="5881" y="89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5" name="object 103"/>
            <p:cNvSpPr/>
            <p:nvPr>
              <p:custDataLst>
                <p:tags r:id="rId4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{item_type8}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46" name="文本框 145"/>
            <p:cNvSpPr txBox="1"/>
            <p:nvPr>
              <p:custDataLst>
                <p:tags r:id="rId4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{action8}</a:t>
              </a:r>
              <a:endParaRPr lang="en-US" altLang="zh-CN" sz="1600" b="1"/>
            </a:p>
          </p:txBody>
        </p:sp>
        <p:sp>
          <p:nvSpPr>
            <p:cNvPr id="147" name="文本框 146"/>
            <p:cNvSpPr txBox="1"/>
            <p:nvPr>
              <p:custDataLst>
                <p:tags r:id="rId4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{feature8}</a:t>
              </a:r>
              <a:endParaRPr lang="en-US" altLang="zh-CN" sz="1200"/>
            </a:p>
          </p:txBody>
        </p:sp>
        <p:sp>
          <p:nvSpPr>
            <p:cNvPr id="148" name="object 90"/>
            <p:cNvSpPr txBox="1"/>
            <p:nvPr>
              <p:custDataLst>
                <p:tags r:id="rId4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{risk_type8}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9" name="object 95"/>
            <p:cNvSpPr txBox="1"/>
            <p:nvPr>
              <p:custDataLst>
                <p:tags r:id="rId4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3820" y="5181600"/>
            <a:ext cx="4319905" cy="4459605"/>
            <a:chOff x="5530" y="4800"/>
            <a:chExt cx="6803" cy="5558"/>
          </a:xfrm>
        </p:grpSpPr>
        <p:sp>
          <p:nvSpPr>
            <p:cNvPr id="151" name="object 73"/>
            <p:cNvSpPr/>
            <p:nvPr>
              <p:custDataLst>
                <p:tags r:id="rId4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52" name="object 83"/>
            <p:cNvSpPr/>
            <p:nvPr>
              <p:custDataLst>
                <p:tags r:id="rId4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53" name="object 95"/>
            <p:cNvSpPr txBox="1"/>
            <p:nvPr>
              <p:custDataLst>
                <p:tags r:id="rId49"/>
              </p:custDataLst>
            </p:nvPr>
          </p:nvSpPr>
          <p:spPr>
            <a:xfrm>
              <a:off x="7061" y="9002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{risk9}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4" name="object 99"/>
            <p:cNvSpPr txBox="1"/>
            <p:nvPr>
              <p:custDataLst>
                <p:tags r:id="rId5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5" name="object 101"/>
            <p:cNvSpPr txBox="1"/>
            <p:nvPr>
              <p:custDataLst>
                <p:tags r:id="rId51"/>
              </p:custDataLst>
            </p:nvPr>
          </p:nvSpPr>
          <p:spPr>
            <a:xfrm>
              <a:off x="5908" y="9002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6" name="object 103"/>
            <p:cNvSpPr/>
            <p:nvPr>
              <p:custDataLst>
                <p:tags r:id="rId5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{item_type9}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57" name="文本框 156"/>
            <p:cNvSpPr txBox="1"/>
            <p:nvPr>
              <p:custDataLst>
                <p:tags r:id="rId5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{action9}</a:t>
              </a:r>
              <a:endParaRPr lang="en-US" altLang="zh-CN" sz="1600" b="1"/>
            </a:p>
          </p:txBody>
        </p:sp>
        <p:sp>
          <p:nvSpPr>
            <p:cNvPr id="162" name="文本框 161"/>
            <p:cNvSpPr txBox="1"/>
            <p:nvPr>
              <p:custDataLst>
                <p:tags r:id="rId5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{feature9}</a:t>
              </a:r>
              <a:endParaRPr lang="en-US" altLang="zh-CN" sz="1200"/>
            </a:p>
          </p:txBody>
        </p:sp>
        <p:sp>
          <p:nvSpPr>
            <p:cNvPr id="163" name="object 90"/>
            <p:cNvSpPr txBox="1"/>
            <p:nvPr>
              <p:custDataLst>
                <p:tags r:id="rId5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{risk_type9}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4" name="object 95"/>
            <p:cNvSpPr txBox="1"/>
            <p:nvPr>
              <p:custDataLst>
                <p:tags r:id="rId5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{result9}</a:t>
              </a:r>
              <a:endParaRPr lang="zh-CN" alt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4402455" y="5181600"/>
            <a:ext cx="4319905" cy="4459605"/>
            <a:chOff x="5530" y="4800"/>
            <a:chExt cx="6803" cy="5558"/>
          </a:xfrm>
        </p:grpSpPr>
        <p:sp>
          <p:nvSpPr>
            <p:cNvPr id="166" name="object 73"/>
            <p:cNvSpPr/>
            <p:nvPr>
              <p:custDataLst>
                <p:tags r:id="rId5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67" name="object 83"/>
            <p:cNvSpPr/>
            <p:nvPr>
              <p:custDataLst>
                <p:tags r:id="rId5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68" name="object 95"/>
            <p:cNvSpPr txBox="1"/>
            <p:nvPr>
              <p:custDataLst>
                <p:tags r:id="rId59"/>
              </p:custDataLst>
            </p:nvPr>
          </p:nvSpPr>
          <p:spPr>
            <a:xfrm>
              <a:off x="7061" y="90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{risk10}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9" name="object 99"/>
            <p:cNvSpPr txBox="1"/>
            <p:nvPr>
              <p:custDataLst>
                <p:tags r:id="rId6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0" name="object 101"/>
            <p:cNvSpPr txBox="1"/>
            <p:nvPr>
              <p:custDataLst>
                <p:tags r:id="rId61"/>
              </p:custDataLst>
            </p:nvPr>
          </p:nvSpPr>
          <p:spPr>
            <a:xfrm>
              <a:off x="5908" y="90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1" name="object 103"/>
            <p:cNvSpPr/>
            <p:nvPr>
              <p:custDataLst>
                <p:tags r:id="rId6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{item_type10}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72" name="文本框 171"/>
            <p:cNvSpPr txBox="1"/>
            <p:nvPr>
              <p:custDataLst>
                <p:tags r:id="rId6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{action10}</a:t>
              </a:r>
              <a:endParaRPr lang="en-US" altLang="zh-CN" sz="1600" b="1"/>
            </a:p>
          </p:txBody>
        </p:sp>
        <p:sp>
          <p:nvSpPr>
            <p:cNvPr id="173" name="文本框 172"/>
            <p:cNvSpPr txBox="1"/>
            <p:nvPr>
              <p:custDataLst>
                <p:tags r:id="rId6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{feature10}</a:t>
              </a:r>
              <a:endParaRPr lang="en-US" altLang="zh-CN" sz="1200"/>
            </a:p>
          </p:txBody>
        </p:sp>
        <p:sp>
          <p:nvSpPr>
            <p:cNvPr id="174" name="object 90"/>
            <p:cNvSpPr txBox="1"/>
            <p:nvPr>
              <p:custDataLst>
                <p:tags r:id="rId6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{risk_type10}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5" name="object 95"/>
            <p:cNvSpPr txBox="1"/>
            <p:nvPr>
              <p:custDataLst>
                <p:tags r:id="rId6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{result10}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8751570" y="5181600"/>
            <a:ext cx="4319905" cy="4459605"/>
            <a:chOff x="5530" y="4800"/>
            <a:chExt cx="6803" cy="5558"/>
          </a:xfrm>
        </p:grpSpPr>
        <p:sp>
          <p:nvSpPr>
            <p:cNvPr id="177" name="object 73"/>
            <p:cNvSpPr/>
            <p:nvPr>
              <p:custDataLst>
                <p:tags r:id="rId6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78" name="object 83"/>
            <p:cNvSpPr/>
            <p:nvPr>
              <p:custDataLst>
                <p:tags r:id="rId6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79" name="object 95"/>
            <p:cNvSpPr txBox="1"/>
            <p:nvPr>
              <p:custDataLst>
                <p:tags r:id="rId69"/>
              </p:custDataLst>
            </p:nvPr>
          </p:nvSpPr>
          <p:spPr>
            <a:xfrm>
              <a:off x="7061" y="90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0" name="object 99"/>
            <p:cNvSpPr txBox="1"/>
            <p:nvPr>
              <p:custDataLst>
                <p:tags r:id="rId7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1" name="object 101"/>
            <p:cNvSpPr txBox="1"/>
            <p:nvPr>
              <p:custDataLst>
                <p:tags r:id="rId71"/>
              </p:custDataLst>
            </p:nvPr>
          </p:nvSpPr>
          <p:spPr>
            <a:xfrm>
              <a:off x="5918" y="90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2" name="object 103"/>
            <p:cNvSpPr/>
            <p:nvPr>
              <p:custDataLst>
                <p:tags r:id="rId7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83" name="文本框 182"/>
            <p:cNvSpPr txBox="1"/>
            <p:nvPr>
              <p:custDataLst>
                <p:tags r:id="rId7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{action11}</a:t>
              </a:r>
              <a:endParaRPr lang="en-US" altLang="zh-CN" sz="1600" b="1"/>
            </a:p>
          </p:txBody>
        </p:sp>
        <p:sp>
          <p:nvSpPr>
            <p:cNvPr id="184" name="文本框 183"/>
            <p:cNvSpPr txBox="1"/>
            <p:nvPr>
              <p:custDataLst>
                <p:tags r:id="rId7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{feature11}</a:t>
              </a:r>
              <a:endParaRPr lang="en-US" altLang="zh-CN" sz="1200"/>
            </a:p>
          </p:txBody>
        </p:sp>
        <p:sp>
          <p:nvSpPr>
            <p:cNvPr id="185" name="object 90"/>
            <p:cNvSpPr txBox="1"/>
            <p:nvPr>
              <p:custDataLst>
                <p:tags r:id="rId7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6" name="object 95"/>
            <p:cNvSpPr txBox="1"/>
            <p:nvPr>
              <p:custDataLst>
                <p:tags r:id="rId7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3056870" y="5181600"/>
            <a:ext cx="4319905" cy="4459605"/>
            <a:chOff x="5530" y="4800"/>
            <a:chExt cx="6803" cy="5558"/>
          </a:xfrm>
        </p:grpSpPr>
        <p:sp>
          <p:nvSpPr>
            <p:cNvPr id="188" name="object 73"/>
            <p:cNvSpPr/>
            <p:nvPr>
              <p:custDataLst>
                <p:tags r:id="rId77"/>
              </p:custDataLst>
            </p:nvPr>
          </p:nvSpPr>
          <p:spPr>
            <a:xfrm>
              <a:off x="5530" y="4800"/>
              <a:ext cx="6803" cy="5558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189" name="object 83"/>
            <p:cNvSpPr/>
            <p:nvPr>
              <p:custDataLst>
                <p:tags r:id="rId78"/>
              </p:custDataLst>
            </p:nvPr>
          </p:nvSpPr>
          <p:spPr>
            <a:xfrm>
              <a:off x="5650" y="7055"/>
              <a:ext cx="6523" cy="330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190" name="object 95"/>
            <p:cNvSpPr txBox="1"/>
            <p:nvPr>
              <p:custDataLst>
                <p:tags r:id="rId79"/>
              </p:custDataLst>
            </p:nvPr>
          </p:nvSpPr>
          <p:spPr>
            <a:xfrm>
              <a:off x="7058" y="907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1" name="object 99"/>
            <p:cNvSpPr txBox="1"/>
            <p:nvPr>
              <p:custDataLst>
                <p:tags r:id="rId80"/>
              </p:custDataLst>
            </p:nvPr>
          </p:nvSpPr>
          <p:spPr>
            <a:xfrm>
              <a:off x="5906" y="7744"/>
              <a:ext cx="976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2" name="object 101"/>
            <p:cNvSpPr txBox="1"/>
            <p:nvPr>
              <p:custDataLst>
                <p:tags r:id="rId81"/>
              </p:custDataLst>
            </p:nvPr>
          </p:nvSpPr>
          <p:spPr>
            <a:xfrm>
              <a:off x="5906" y="9074"/>
              <a:ext cx="1001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3" name="object 103"/>
            <p:cNvSpPr/>
            <p:nvPr>
              <p:custDataLst>
                <p:tags r:id="rId82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94" name="文本框 193"/>
            <p:cNvSpPr txBox="1"/>
            <p:nvPr>
              <p:custDataLst>
                <p:tags r:id="rId83"/>
              </p:custDataLst>
            </p:nvPr>
          </p:nvSpPr>
          <p:spPr>
            <a:xfrm>
              <a:off x="5695" y="5400"/>
              <a:ext cx="6159" cy="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{action12}</a:t>
              </a:r>
              <a:endParaRPr lang="en-US" altLang="zh-CN" sz="1600" b="1"/>
            </a:p>
          </p:txBody>
        </p:sp>
        <p:sp>
          <p:nvSpPr>
            <p:cNvPr id="195" name="文本框 194"/>
            <p:cNvSpPr txBox="1"/>
            <p:nvPr>
              <p:custDataLst>
                <p:tags r:id="rId84"/>
              </p:custDataLst>
            </p:nvPr>
          </p:nvSpPr>
          <p:spPr>
            <a:xfrm>
              <a:off x="5741" y="6320"/>
              <a:ext cx="6465" cy="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{feature12}</a:t>
              </a:r>
              <a:endParaRPr lang="en-US" altLang="zh-CN" sz="1200"/>
            </a:p>
          </p:txBody>
        </p:sp>
        <p:sp>
          <p:nvSpPr>
            <p:cNvPr id="196" name="object 90"/>
            <p:cNvSpPr txBox="1"/>
            <p:nvPr>
              <p:custDataLst>
                <p:tags r:id="rId85"/>
              </p:custDataLst>
            </p:nvPr>
          </p:nvSpPr>
          <p:spPr>
            <a:xfrm>
              <a:off x="5906" y="713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7" name="object 95"/>
            <p:cNvSpPr txBox="1"/>
            <p:nvPr>
              <p:custDataLst>
                <p:tags r:id="rId86"/>
              </p:custDataLst>
            </p:nvPr>
          </p:nvSpPr>
          <p:spPr>
            <a:xfrm>
              <a:off x="7011" y="7744"/>
              <a:ext cx="4843" cy="2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3283" y="0"/>
            <a:ext cx="17368633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>
            <a:endParaRPr sz="1790"/>
          </a:p>
        </p:txBody>
      </p:sp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6391423" y="4613348"/>
            <a:ext cx="69663" cy="696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464693" y="392997"/>
          <a:ext cx="16427450" cy="9258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4880"/>
                <a:gridCol w="944245"/>
                <a:gridCol w="1984375"/>
                <a:gridCol w="3901440"/>
                <a:gridCol w="1459230"/>
                <a:gridCol w="6248400"/>
                <a:gridCol w="944880"/>
              </a:tblGrid>
              <a:tr h="105092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级别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巡检项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巡检问题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95" b="1" kern="1200">
                          <a:solidFill>
                            <a:schemeClr val="tx1"/>
                          </a:solidFill>
                        </a:rPr>
                        <a:t>问题</a:t>
                      </a: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单元</a:t>
                      </a:r>
                      <a:r>
                        <a:rPr lang="zh-CN" altLang="en-US" sz="1595" b="1" kern="1200">
                          <a:solidFill>
                            <a:schemeClr val="tx1"/>
                          </a:solidFill>
                        </a:rPr>
                        <a:t>数</a:t>
                      </a:r>
                      <a:endParaRPr lang="zh-CN" altLang="en-US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建议措施及其影响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1" kern="1200">
                          <a:solidFill>
                            <a:schemeClr val="tx1"/>
                          </a:solidFill>
                        </a:rPr>
                        <a:t>状态</a:t>
                      </a:r>
                      <a:endParaRPr lang="en-US" altLang="zh-CN" sz="1595" b="1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</a:tr>
              <a:tr h="13195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95" b="0" kern="1200">
                          <a:solidFill>
                            <a:schemeClr val="tx1"/>
                          </a:solidFill>
                        </a:rPr>
                        <a:t>紧急</a:t>
                      </a:r>
                      <a:endParaRPr lang="zh-CN" altLang="en-US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主机VXLAN网口高性能模式检测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主机（10.77.115.50）的数据通信口（192.168.200.108）高性能模式检测：不支持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95" b="0" kern="1200">
                          <a:solidFill>
                            <a:schemeClr val="tx1"/>
                          </a:solidFill>
                        </a:rPr>
                        <a:t>检测到主机10.77.115.50数据通信口（vxlan）未开启高性能模式，将导致虚拟机网络性能下降，同时有可能影响业务可靠性，强烈建议立即开启高性能模式</a:t>
                      </a:r>
                      <a:endParaRPr lang="en-US" altLang="zh-CN" sz="1595" b="0" kern="1200">
                        <a:solidFill>
                          <a:schemeClr val="tx1"/>
                        </a:solidFill>
                      </a:endParaRPr>
                    </a:p>
                  </a:txBody>
                  <a:tcPr marL="215321" marR="215321" marT="132992" marB="132992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321" marR="215321" marT="132992" marB="132992" vert="horz" anchor="ctr" anchorCtr="0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  <a:tr h="574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90" b="0" spc="130"/>
                    </a:p>
                  </a:txBody>
                  <a:tcPr marL="215321" marR="215321" marT="132992" marB="132992" anchor="ctr"/>
                </a:tc>
              </a:tr>
            </a:tbl>
          </a:graphicData>
        </a:graphic>
      </p:graphicFrame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7016750" y="0"/>
            <a:ext cx="2964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{slide_id=base_inspection}</a:t>
            </a:r>
            <a:endParaRPr lang="en-US" altLang="zh-CN"/>
          </a:p>
        </p:txBody>
      </p:sp>
      <p:sp>
        <p:nvSpPr>
          <p:cNvPr id="4" name="object 196"/>
          <p:cNvSpPr/>
          <p:nvPr>
            <p:custDataLst>
              <p:tags r:id="rId4"/>
            </p:custDataLst>
          </p:nvPr>
        </p:nvSpPr>
        <p:spPr>
          <a:xfrm>
            <a:off x="11893550" y="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318355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619516"/>
            <a:ext cx="5791200" cy="1251368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产品运行总体概叙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452622"/>
            <a:ext cx="1925541" cy="1922962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01</a:t>
            </a:r>
            <a:endParaRPr lang="zh-CN" altLang="en-US" sz="9600" b="1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2769722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1"/>
            </p:custDataLst>
          </p:nvPr>
        </p:nvSpPr>
        <p:spPr>
          <a:xfrm>
            <a:off x="60395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2"/>
            </p:custDataLst>
          </p:nvPr>
        </p:nvSpPr>
        <p:spPr>
          <a:xfrm>
            <a:off x="9309474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13"/>
            </p:custDataLst>
          </p:nvPr>
        </p:nvSpPr>
        <p:spPr>
          <a:xfrm>
            <a:off x="12579350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3384911" y="5261362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产品范围</a:t>
            </a:r>
            <a:endParaRPr lang="zh-CN" altLang="zh-CN" sz="20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6661264" y="51818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团队架构</a:t>
            </a:r>
            <a:endParaRPr lang="en-US" altLang="zh-CN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9930505" y="5261362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网络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架构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13073697" y="5258009"/>
            <a:ext cx="14497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运行方法论</a:t>
            </a:r>
            <a:endParaRPr lang="zh-CN" altLang="zh-CN" sz="2000" b="0" i="0" u="none" strike="noStrike" dirty="0">
              <a:solidFill>
                <a:schemeClr val="tx1">
                  <a:alpha val="9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>
            <p:custDataLst>
              <p:tags r:id="rId1"/>
            </p:custDataLst>
          </p:nvPr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p/>
        </p:txBody>
      </p:sp>
      <p:sp>
        <p:nvSpPr>
          <p:cNvPr id="4" name="object 55"/>
          <p:cNvSpPr/>
          <p:nvPr>
            <p:custDataLst>
              <p:tags r:id="rId2"/>
            </p:custDataLst>
          </p:nvPr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 anchor="ctr" anchorCtr="0"/>
          <a:p>
            <a:pPr algn="ctr"/>
            <a:r>
              <a:rPr lang="zh-CN" altLang="en-US" sz="2000">
                <a:solidFill>
                  <a:srgbClr val="333333"/>
                </a:solidFill>
              </a:rPr>
              <a:t>核心功能分析</a:t>
            </a:r>
            <a:endParaRPr lang="zh-CN" altLang="en-US" sz="2000">
              <a:solidFill>
                <a:srgbClr val="333333"/>
              </a:solidFill>
            </a:endParaRPr>
          </a:p>
        </p:txBody>
      </p:sp>
      <p:sp>
        <p:nvSpPr>
          <p:cNvPr id="5" name="object 94"/>
          <p:cNvSpPr txBox="1"/>
          <p:nvPr>
            <p:custDataLst>
              <p:tags r:id="rId3"/>
            </p:custDataLst>
          </p:nvPr>
        </p:nvSpPr>
        <p:spPr>
          <a:xfrm>
            <a:off x="1206637" y="1250594"/>
            <a:ext cx="1419733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数据中心运行分析</a:t>
            </a:r>
            <a:endParaRPr sz="48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96"/>
          <p:cNvSpPr txBox="1"/>
          <p:nvPr>
            <p:custDataLst>
              <p:tags r:id="rId4"/>
            </p:custDataLst>
          </p:nvPr>
        </p:nvSpPr>
        <p:spPr>
          <a:xfrm>
            <a:off x="1232040" y="9287575"/>
            <a:ext cx="2433320" cy="201295"/>
          </a:xfrm>
          <a:prstGeom prst="rect">
            <a:avLst/>
          </a:prstGeom>
        </p:spPr>
        <p:txBody>
          <a:bodyPr vert="horz" wrap="none" lIns="0" tIns="1714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3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*更多数据详见word版主动服务报告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94"/>
          <p:cNvSpPr txBox="1"/>
          <p:nvPr>
            <p:custDataLst>
              <p:tags r:id="rId5"/>
            </p:custDataLst>
          </p:nvPr>
        </p:nvSpPr>
        <p:spPr>
          <a:xfrm>
            <a:off x="1207272" y="2210079"/>
            <a:ext cx="14268450" cy="255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marL="12700" marR="5080" lvl="0" algn="l">
              <a:lnSpc>
                <a:spcPct val="119000"/>
              </a:lnSpc>
              <a:spcBef>
                <a:spcPts val="100"/>
              </a:spcBef>
              <a:buClrTx/>
              <a:buSzTx/>
              <a:buFontTx/>
            </a:pPr>
            <a:r>
              <a:rPr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数据中心的稳定可靠和性能卓越是由多个核心功能实现的，为了确保功能组件时刻处于最佳状态，本次服务会重点检测</a:t>
            </a:r>
            <a:r>
              <a:rPr lang="en-US"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{function_num}</a:t>
            </a:r>
            <a:r>
              <a:rPr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个核心功能在</a:t>
            </a:r>
            <a:r>
              <a:rPr lang="en-US"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{date_range}</a:t>
            </a:r>
            <a:r>
              <a:rPr sz="1400" spc="-30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期间的生效和配置情况。</a:t>
            </a:r>
            <a:endParaRPr sz="1400" spc="-30" dirty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368550" y="2361565"/>
            <a:ext cx="5781675" cy="346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224915" y="2679700"/>
            <a:ext cx="4826635" cy="3098800"/>
            <a:chOff x="1929" y="4220"/>
            <a:chExt cx="7601" cy="4880"/>
          </a:xfrm>
        </p:grpSpPr>
        <p:grpSp>
          <p:nvGrpSpPr>
            <p:cNvPr id="10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11" name="object 4"/>
              <p:cNvSpPr/>
              <p:nvPr>
                <p:custDataLst>
                  <p:tags r:id="rId7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object 5"/>
              <p:cNvSpPr/>
              <p:nvPr>
                <p:custDataLst>
                  <p:tags r:id="rId8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{name1}</a:t>
              </a:r>
              <a:endParaRPr lang="en-US" altLang="zh-CN" sz="1600" b="1"/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{description1}</a:t>
              </a:r>
              <a:endParaRPr lang="en-US" altLang="zh-CN" sz="1200"/>
            </a:p>
          </p:txBody>
        </p:sp>
        <p:sp>
          <p:nvSpPr>
            <p:cNvPr id="16" name="object 90"/>
            <p:cNvSpPr txBox="1"/>
            <p:nvPr>
              <p:custDataLst>
                <p:tags r:id="rId11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object 95"/>
            <p:cNvSpPr txBox="1"/>
            <p:nvPr>
              <p:custDataLst>
                <p:tags r:id="rId12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object 99"/>
            <p:cNvSpPr txBox="1"/>
            <p:nvPr>
              <p:custDataLst>
                <p:tags r:id="rId13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object 101"/>
            <p:cNvSpPr txBox="1"/>
            <p:nvPr>
              <p:custDataLst>
                <p:tags r:id="rId14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30950" y="2673350"/>
            <a:ext cx="4826635" cy="3098800"/>
            <a:chOff x="1929" y="4220"/>
            <a:chExt cx="7601" cy="4880"/>
          </a:xfrm>
        </p:grpSpPr>
        <p:grpSp>
          <p:nvGrpSpPr>
            <p:cNvPr id="2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22" name="object 4"/>
              <p:cNvSpPr/>
              <p:nvPr>
                <p:custDataLst>
                  <p:tags r:id="rId15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object 5"/>
              <p:cNvSpPr/>
              <p:nvPr>
                <p:custDataLst>
                  <p:tags r:id="rId16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4" name="文本框 23"/>
            <p:cNvSpPr txBox="1"/>
            <p:nvPr>
              <p:custDataLst>
                <p:tags r:id="rId17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{name2}</a:t>
              </a:r>
              <a:endParaRPr lang="en-US" altLang="zh-CN" sz="1600" b="1"/>
            </a:p>
          </p:txBody>
        </p:sp>
        <p:sp>
          <p:nvSpPr>
            <p:cNvPr id="25" name="文本框 24"/>
            <p:cNvSpPr txBox="1"/>
            <p:nvPr>
              <p:custDataLst>
                <p:tags r:id="rId18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{description2}</a:t>
              </a:r>
              <a:endParaRPr lang="en-US" altLang="zh-CN" sz="1200"/>
            </a:p>
          </p:txBody>
        </p:sp>
        <p:sp>
          <p:nvSpPr>
            <p:cNvPr id="26" name="object 90"/>
            <p:cNvSpPr txBox="1"/>
            <p:nvPr>
              <p:custDataLst>
                <p:tags r:id="rId19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object 95"/>
            <p:cNvSpPr txBox="1"/>
            <p:nvPr>
              <p:custDataLst>
                <p:tags r:id="rId20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object 99"/>
            <p:cNvSpPr txBox="1"/>
            <p:nvPr>
              <p:custDataLst>
                <p:tags r:id="rId21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object 101"/>
            <p:cNvSpPr txBox="1"/>
            <p:nvPr>
              <p:custDataLst>
                <p:tags r:id="rId22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436350" y="2673350"/>
            <a:ext cx="4826635" cy="3098800"/>
            <a:chOff x="1929" y="4220"/>
            <a:chExt cx="7601" cy="4880"/>
          </a:xfrm>
        </p:grpSpPr>
        <p:grpSp>
          <p:nvGrpSpPr>
            <p:cNvPr id="3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32" name="object 4"/>
              <p:cNvSpPr/>
              <p:nvPr>
                <p:custDataLst>
                  <p:tags r:id="rId23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object 5"/>
              <p:cNvSpPr/>
              <p:nvPr>
                <p:custDataLst>
                  <p:tags r:id="rId24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4" name="文本框 33"/>
            <p:cNvSpPr txBox="1"/>
            <p:nvPr>
              <p:custDataLst>
                <p:tags r:id="rId25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{name3}</a:t>
              </a:r>
              <a:endParaRPr lang="en-US" altLang="zh-CN" sz="1600" b="1"/>
            </a:p>
          </p:txBody>
        </p:sp>
        <p:sp>
          <p:nvSpPr>
            <p:cNvPr id="35" name="文本框 34"/>
            <p:cNvSpPr txBox="1"/>
            <p:nvPr>
              <p:custDataLst>
                <p:tags r:id="rId26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{description3}</a:t>
              </a:r>
              <a:endParaRPr lang="en-US" altLang="zh-CN" sz="1200"/>
            </a:p>
          </p:txBody>
        </p:sp>
        <p:sp>
          <p:nvSpPr>
            <p:cNvPr id="36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99"/>
            <p:cNvSpPr txBox="1"/>
            <p:nvPr>
              <p:custDataLst>
                <p:tags r:id="rId29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object 101"/>
            <p:cNvSpPr txBox="1"/>
            <p:nvPr>
              <p:custDataLst>
                <p:tags r:id="rId30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06500" y="5969635"/>
            <a:ext cx="4826635" cy="3098800"/>
            <a:chOff x="1929" y="4220"/>
            <a:chExt cx="7601" cy="4880"/>
          </a:xfrm>
        </p:grpSpPr>
        <p:grpSp>
          <p:nvGrpSpPr>
            <p:cNvPr id="4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42" name="object 4"/>
              <p:cNvSpPr/>
              <p:nvPr>
                <p:custDataLst>
                  <p:tags r:id="rId31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object 5"/>
              <p:cNvSpPr/>
              <p:nvPr>
                <p:custDataLst>
                  <p:tags r:id="rId32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4" name="文本框 43"/>
            <p:cNvSpPr txBox="1"/>
            <p:nvPr>
              <p:custDataLst>
                <p:tags r:id="rId33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{name4}</a:t>
              </a:r>
              <a:endParaRPr lang="en-US" altLang="zh-CN" sz="1600" b="1"/>
            </a:p>
          </p:txBody>
        </p:sp>
        <p:sp>
          <p:nvSpPr>
            <p:cNvPr id="45" name="文本框 44"/>
            <p:cNvSpPr txBox="1"/>
            <p:nvPr>
              <p:custDataLst>
                <p:tags r:id="rId34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{description4}</a:t>
              </a:r>
              <a:endParaRPr lang="en-US" altLang="zh-CN" sz="1200"/>
            </a:p>
          </p:txBody>
        </p:sp>
        <p:sp>
          <p:nvSpPr>
            <p:cNvPr id="46" name="object 90"/>
            <p:cNvSpPr txBox="1"/>
            <p:nvPr>
              <p:custDataLst>
                <p:tags r:id="rId35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7" name="object 95"/>
            <p:cNvSpPr txBox="1"/>
            <p:nvPr>
              <p:custDataLst>
                <p:tags r:id="rId36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object 99"/>
            <p:cNvSpPr txBox="1"/>
            <p:nvPr>
              <p:custDataLst>
                <p:tags r:id="rId37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object 101"/>
            <p:cNvSpPr txBox="1"/>
            <p:nvPr>
              <p:custDataLst>
                <p:tags r:id="rId38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30950" y="6019800"/>
            <a:ext cx="4826635" cy="3098800"/>
            <a:chOff x="1929" y="4220"/>
            <a:chExt cx="7601" cy="4880"/>
          </a:xfrm>
        </p:grpSpPr>
        <p:grpSp>
          <p:nvGrpSpPr>
            <p:cNvPr id="5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52" name="object 4"/>
              <p:cNvSpPr/>
              <p:nvPr>
                <p:custDataLst>
                  <p:tags r:id="rId39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object 5"/>
              <p:cNvSpPr/>
              <p:nvPr>
                <p:custDataLst>
                  <p:tags r:id="rId40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4" name="文本框 53"/>
            <p:cNvSpPr txBox="1"/>
            <p:nvPr>
              <p:custDataLst>
                <p:tags r:id="rId41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{name5}</a:t>
              </a:r>
              <a:endParaRPr lang="en-US" altLang="zh-CN" sz="1600" b="1"/>
            </a:p>
          </p:txBody>
        </p:sp>
        <p:sp>
          <p:nvSpPr>
            <p:cNvPr id="55" name="文本框 54"/>
            <p:cNvSpPr txBox="1"/>
            <p:nvPr>
              <p:custDataLst>
                <p:tags r:id="rId42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{description5}</a:t>
              </a:r>
              <a:endParaRPr lang="en-US" altLang="zh-CN" sz="1200"/>
            </a:p>
          </p:txBody>
        </p:sp>
        <p:sp>
          <p:nvSpPr>
            <p:cNvPr id="56" name="object 90"/>
            <p:cNvSpPr txBox="1"/>
            <p:nvPr>
              <p:custDataLst>
                <p:tags r:id="rId43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7" name="object 95"/>
            <p:cNvSpPr txBox="1"/>
            <p:nvPr>
              <p:custDataLst>
                <p:tags r:id="rId44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8" name="object 99"/>
            <p:cNvSpPr txBox="1"/>
            <p:nvPr>
              <p:custDataLst>
                <p:tags r:id="rId45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9" name="object 101"/>
            <p:cNvSpPr txBox="1"/>
            <p:nvPr>
              <p:custDataLst>
                <p:tags r:id="rId46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436350" y="6019800"/>
            <a:ext cx="4826635" cy="3098800"/>
            <a:chOff x="1929" y="4220"/>
            <a:chExt cx="7601" cy="4880"/>
          </a:xfrm>
        </p:grpSpPr>
        <p:grpSp>
          <p:nvGrpSpPr>
            <p:cNvPr id="6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62" name="object 4"/>
              <p:cNvSpPr/>
              <p:nvPr>
                <p:custDataLst>
                  <p:tags r:id="rId47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3" name="object 5"/>
              <p:cNvSpPr/>
              <p:nvPr>
                <p:custDataLst>
                  <p:tags r:id="rId48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4" name="文本框 63"/>
            <p:cNvSpPr txBox="1"/>
            <p:nvPr>
              <p:custDataLst>
                <p:tags r:id="rId49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{name6}</a:t>
              </a:r>
              <a:endParaRPr lang="en-US" altLang="zh-CN" sz="1600" b="1"/>
            </a:p>
          </p:txBody>
        </p:sp>
        <p:sp>
          <p:nvSpPr>
            <p:cNvPr id="65" name="文本框 64"/>
            <p:cNvSpPr txBox="1"/>
            <p:nvPr>
              <p:custDataLst>
                <p:tags r:id="rId50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{description6}</a:t>
              </a:r>
              <a:endParaRPr lang="en-US" altLang="zh-CN" sz="1200"/>
            </a:p>
          </p:txBody>
        </p:sp>
        <p:sp>
          <p:nvSpPr>
            <p:cNvPr id="66" name="object 90"/>
            <p:cNvSpPr txBox="1"/>
            <p:nvPr>
              <p:custDataLst>
                <p:tags r:id="rId51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object 95"/>
            <p:cNvSpPr txBox="1"/>
            <p:nvPr>
              <p:custDataLst>
                <p:tags r:id="rId52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8" name="object 99"/>
            <p:cNvSpPr txBox="1"/>
            <p:nvPr>
              <p:custDataLst>
                <p:tags r:id="rId53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9" name="object 101"/>
            <p:cNvSpPr txBox="1"/>
            <p:nvPr>
              <p:custDataLst>
                <p:tags r:id="rId54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06" name="object 103"/>
          <p:cNvSpPr/>
          <p:nvPr>
            <p:custDataLst>
              <p:tags r:id="rId55"/>
            </p:custDataLst>
          </p:nvPr>
        </p:nvSpPr>
        <p:spPr>
          <a:xfrm>
            <a:off x="1513840" y="2841625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{type1}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2" name="object 103"/>
          <p:cNvSpPr/>
          <p:nvPr>
            <p:custDataLst>
              <p:tags r:id="rId56"/>
            </p:custDataLst>
          </p:nvPr>
        </p:nvSpPr>
        <p:spPr>
          <a:xfrm>
            <a:off x="6649085" y="289560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{type2}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3" name="object 103"/>
          <p:cNvSpPr/>
          <p:nvPr>
            <p:custDataLst>
              <p:tags r:id="rId57"/>
            </p:custDataLst>
          </p:nvPr>
        </p:nvSpPr>
        <p:spPr>
          <a:xfrm>
            <a:off x="11664950" y="2841625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{type3}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0" name="object 103"/>
          <p:cNvSpPr/>
          <p:nvPr>
            <p:custDataLst>
              <p:tags r:id="rId58"/>
            </p:custDataLst>
          </p:nvPr>
        </p:nvSpPr>
        <p:spPr>
          <a:xfrm>
            <a:off x="1513840" y="617220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{type4}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1" name="object 103"/>
          <p:cNvSpPr/>
          <p:nvPr>
            <p:custDataLst>
              <p:tags r:id="rId59"/>
            </p:custDataLst>
          </p:nvPr>
        </p:nvSpPr>
        <p:spPr>
          <a:xfrm>
            <a:off x="6635750" y="617220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{type5}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2" name="object 103"/>
          <p:cNvSpPr/>
          <p:nvPr>
            <p:custDataLst>
              <p:tags r:id="rId60"/>
            </p:custDataLst>
          </p:nvPr>
        </p:nvSpPr>
        <p:spPr>
          <a:xfrm>
            <a:off x="11754485" y="617220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{type6}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>
            <p:custDataLst>
              <p:tags r:id="rId61"/>
            </p:custDataLst>
          </p:nvPr>
        </p:nvSpPr>
        <p:spPr>
          <a:xfrm>
            <a:off x="7550150" y="6731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{slide_id=functions}</a:t>
            </a:r>
            <a:endParaRPr lang="en-US" altLang="zh-CN"/>
          </a:p>
        </p:txBody>
      </p:sp>
      <p:sp>
        <p:nvSpPr>
          <p:cNvPr id="74" name="object 196"/>
          <p:cNvSpPr/>
          <p:nvPr>
            <p:custDataLst>
              <p:tags r:id="rId62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>
            <p:custDataLst>
              <p:tags r:id="rId1"/>
            </p:custDataLst>
          </p:nvPr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p/>
        </p:txBody>
      </p:sp>
      <p:sp>
        <p:nvSpPr>
          <p:cNvPr id="4" name="object 55"/>
          <p:cNvSpPr/>
          <p:nvPr>
            <p:custDataLst>
              <p:tags r:id="rId2"/>
            </p:custDataLst>
          </p:nvPr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 anchor="ctr" anchorCtr="0"/>
          <a:p>
            <a:pPr algn="ctr"/>
            <a:r>
              <a:rPr lang="zh-CN" altLang="en-US" sz="2000">
                <a:solidFill>
                  <a:srgbClr val="333333"/>
                </a:solidFill>
              </a:rPr>
              <a:t>核心功能分析</a:t>
            </a:r>
            <a:endParaRPr lang="zh-CN" altLang="en-US" sz="2000">
              <a:solidFill>
                <a:srgbClr val="333333"/>
              </a:solidFill>
            </a:endParaRPr>
          </a:p>
        </p:txBody>
      </p:sp>
      <p:sp>
        <p:nvSpPr>
          <p:cNvPr id="5" name="object 94"/>
          <p:cNvSpPr txBox="1"/>
          <p:nvPr>
            <p:custDataLst>
              <p:tags r:id="rId3"/>
            </p:custDataLst>
          </p:nvPr>
        </p:nvSpPr>
        <p:spPr>
          <a:xfrm>
            <a:off x="1206637" y="1250594"/>
            <a:ext cx="1419733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</a:pP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数据中心运行分析</a:t>
            </a:r>
            <a:endParaRPr sz="48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96"/>
          <p:cNvSpPr txBox="1"/>
          <p:nvPr>
            <p:custDataLst>
              <p:tags r:id="rId4"/>
            </p:custDataLst>
          </p:nvPr>
        </p:nvSpPr>
        <p:spPr>
          <a:xfrm>
            <a:off x="1232040" y="9287575"/>
            <a:ext cx="2433320" cy="201295"/>
          </a:xfrm>
          <a:prstGeom prst="rect">
            <a:avLst/>
          </a:prstGeom>
        </p:spPr>
        <p:txBody>
          <a:bodyPr vert="horz" wrap="none" lIns="0" tIns="1714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3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*更多数据详见word版主动服务报告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68550" y="2361565"/>
            <a:ext cx="5781675" cy="346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224915" y="2679700"/>
            <a:ext cx="4826635" cy="3098800"/>
            <a:chOff x="1929" y="4220"/>
            <a:chExt cx="7601" cy="4880"/>
          </a:xfrm>
        </p:grpSpPr>
        <p:grpSp>
          <p:nvGrpSpPr>
            <p:cNvPr id="10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11" name="object 4"/>
              <p:cNvSpPr/>
              <p:nvPr>
                <p:custDataLst>
                  <p:tags r:id="rId6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object 5"/>
              <p:cNvSpPr/>
              <p:nvPr>
                <p:custDataLst>
                  <p:tags r:id="rId7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8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{name7}</a:t>
              </a:r>
              <a:endParaRPr lang="en-US" altLang="zh-CN" sz="1600" b="1"/>
            </a:p>
          </p:txBody>
        </p:sp>
        <p:sp>
          <p:nvSpPr>
            <p:cNvPr id="15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{description7}</a:t>
              </a:r>
              <a:endParaRPr lang="en-US" altLang="zh-CN" sz="1200"/>
            </a:p>
          </p:txBody>
        </p:sp>
        <p:sp>
          <p:nvSpPr>
            <p:cNvPr id="16" name="object 90"/>
            <p:cNvSpPr txBox="1"/>
            <p:nvPr>
              <p:custDataLst>
                <p:tags r:id="rId10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{feature7}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object 95"/>
            <p:cNvSpPr txBox="1"/>
            <p:nvPr>
              <p:custDataLst>
                <p:tags r:id="rId11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{result7}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object 99"/>
            <p:cNvSpPr txBox="1"/>
            <p:nvPr>
              <p:custDataLst>
                <p:tags r:id="rId12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object 101"/>
            <p:cNvSpPr txBox="1"/>
            <p:nvPr>
              <p:custDataLst>
                <p:tags r:id="rId13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30950" y="2673350"/>
            <a:ext cx="4826635" cy="3098800"/>
            <a:chOff x="1929" y="4220"/>
            <a:chExt cx="7601" cy="4880"/>
          </a:xfrm>
        </p:grpSpPr>
        <p:grpSp>
          <p:nvGrpSpPr>
            <p:cNvPr id="2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22" name="object 4"/>
              <p:cNvSpPr/>
              <p:nvPr>
                <p:custDataLst>
                  <p:tags r:id="rId14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object 5"/>
              <p:cNvSpPr/>
              <p:nvPr>
                <p:custDataLst>
                  <p:tags r:id="rId15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4" name="文本框 23"/>
            <p:cNvSpPr txBox="1"/>
            <p:nvPr>
              <p:custDataLst>
                <p:tags r:id="rId16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{name8}</a:t>
              </a:r>
              <a:endParaRPr lang="en-US" altLang="zh-CN" sz="1600" b="1"/>
            </a:p>
          </p:txBody>
        </p:sp>
        <p:sp>
          <p:nvSpPr>
            <p:cNvPr id="25" name="文本框 24"/>
            <p:cNvSpPr txBox="1"/>
            <p:nvPr>
              <p:custDataLst>
                <p:tags r:id="rId17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{description8}</a:t>
              </a:r>
              <a:endParaRPr lang="en-US" altLang="zh-CN" sz="1200"/>
            </a:p>
          </p:txBody>
        </p:sp>
        <p:sp>
          <p:nvSpPr>
            <p:cNvPr id="26" name="object 90"/>
            <p:cNvSpPr txBox="1"/>
            <p:nvPr>
              <p:custDataLst>
                <p:tags r:id="rId18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{feature8}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object 95"/>
            <p:cNvSpPr txBox="1"/>
            <p:nvPr>
              <p:custDataLst>
                <p:tags r:id="rId19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{result8}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object 99"/>
            <p:cNvSpPr txBox="1"/>
            <p:nvPr>
              <p:custDataLst>
                <p:tags r:id="rId20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object 101"/>
            <p:cNvSpPr txBox="1"/>
            <p:nvPr>
              <p:custDataLst>
                <p:tags r:id="rId21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436350" y="2673350"/>
            <a:ext cx="4826635" cy="3098800"/>
            <a:chOff x="1929" y="4220"/>
            <a:chExt cx="7601" cy="4880"/>
          </a:xfrm>
        </p:grpSpPr>
        <p:grpSp>
          <p:nvGrpSpPr>
            <p:cNvPr id="31" name="object 3"/>
            <p:cNvGrpSpPr/>
            <p:nvPr/>
          </p:nvGrpSpPr>
          <p:grpSpPr>
            <a:xfrm>
              <a:off x="1929" y="4220"/>
              <a:ext cx="7601" cy="4880"/>
              <a:chOff x="1224708" y="2679700"/>
              <a:chExt cx="4826635" cy="3098800"/>
            </a:xfrm>
          </p:grpSpPr>
          <p:sp>
            <p:nvSpPr>
              <p:cNvPr id="32" name="object 4"/>
              <p:cNvSpPr/>
              <p:nvPr>
                <p:custDataLst>
                  <p:tags r:id="rId22"/>
                </p:custDataLst>
              </p:nvPr>
            </p:nvSpPr>
            <p:spPr>
              <a:xfrm>
                <a:off x="1224708" y="2679700"/>
                <a:ext cx="4826635" cy="3098800"/>
              </a:xfrm>
              <a:custGeom>
                <a:avLst/>
                <a:gdLst/>
                <a:ahLst/>
                <a:cxnLst/>
                <a:rect l="l" t="t" r="r" b="b"/>
                <a:pathLst>
                  <a:path w="4826635" h="3098800">
                    <a:moveTo>
                      <a:pt x="4775200" y="3098800"/>
                    </a:moveTo>
                    <a:lnTo>
                      <a:pt x="50800" y="3098800"/>
                    </a:lnTo>
                    <a:lnTo>
                      <a:pt x="40664" y="3097869"/>
                    </a:lnTo>
                    <a:lnTo>
                      <a:pt x="8369" y="3076096"/>
                    </a:lnTo>
                    <a:lnTo>
                      <a:pt x="0" y="3048000"/>
                    </a:lnTo>
                    <a:lnTo>
                      <a:pt x="0" y="50800"/>
                    </a:lnTo>
                    <a:lnTo>
                      <a:pt x="14878" y="14878"/>
                    </a:lnTo>
                    <a:lnTo>
                      <a:pt x="50800" y="0"/>
                    </a:lnTo>
                    <a:lnTo>
                      <a:pt x="4775200" y="0"/>
                    </a:lnTo>
                    <a:lnTo>
                      <a:pt x="4811120" y="14878"/>
                    </a:lnTo>
                    <a:lnTo>
                      <a:pt x="4826000" y="50800"/>
                    </a:lnTo>
                    <a:lnTo>
                      <a:pt x="4826000" y="3048000"/>
                    </a:lnTo>
                    <a:lnTo>
                      <a:pt x="4811120" y="3083920"/>
                    </a:lnTo>
                    <a:lnTo>
                      <a:pt x="4775200" y="3098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object 5"/>
              <p:cNvSpPr/>
              <p:nvPr>
                <p:custDataLst>
                  <p:tags r:id="rId23"/>
                </p:custDataLst>
              </p:nvPr>
            </p:nvSpPr>
            <p:spPr>
              <a:xfrm>
                <a:off x="1427931" y="4178342"/>
                <a:ext cx="442023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4420235" h="1447800">
                    <a:moveTo>
                      <a:pt x="4419557" y="1447800"/>
                    </a:moveTo>
                    <a:lnTo>
                      <a:pt x="126" y="1447800"/>
                    </a:lnTo>
                    <a:lnTo>
                      <a:pt x="0" y="1447672"/>
                    </a:lnTo>
                    <a:lnTo>
                      <a:pt x="0" y="126"/>
                    </a:lnTo>
                    <a:lnTo>
                      <a:pt x="4419600" y="42"/>
                    </a:lnTo>
                    <a:lnTo>
                      <a:pt x="4419557" y="1447800"/>
                    </a:lnTo>
                    <a:close/>
                  </a:path>
                </a:pathLst>
              </a:custGeom>
              <a:solidFill>
                <a:srgbClr val="FAFAFB"/>
              </a:solidFill>
            </p:spPr>
            <p:txBody>
              <a:bodyPr wrap="square" lIns="0" tIns="0" rIns="0" bIns="0" rtlCol="0"/>
              <a:p>
                <a:endParaRPr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4" name="文本框 33"/>
            <p:cNvSpPr txBox="1"/>
            <p:nvPr>
              <p:custDataLst>
                <p:tags r:id="rId24"/>
              </p:custDataLst>
            </p:nvPr>
          </p:nvSpPr>
          <p:spPr>
            <a:xfrm>
              <a:off x="2249" y="5040"/>
              <a:ext cx="1421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1600" b="1"/>
                <a:t>{name9}</a:t>
              </a:r>
              <a:endParaRPr lang="en-US" altLang="zh-CN" sz="1600" b="1"/>
            </a:p>
          </p:txBody>
        </p:sp>
        <p:sp>
          <p:nvSpPr>
            <p:cNvPr id="35" name="文本框 34"/>
            <p:cNvSpPr txBox="1"/>
            <p:nvPr>
              <p:custDataLst>
                <p:tags r:id="rId25"/>
              </p:custDataLst>
            </p:nvPr>
          </p:nvSpPr>
          <p:spPr>
            <a:xfrm>
              <a:off x="2249" y="5605"/>
              <a:ext cx="696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{description9}</a:t>
              </a:r>
              <a:endParaRPr lang="en-US" altLang="zh-CN" sz="1200"/>
            </a:p>
          </p:txBody>
        </p:sp>
        <p:sp>
          <p:nvSpPr>
            <p:cNvPr id="36" name="object 90"/>
            <p:cNvSpPr txBox="1"/>
            <p:nvPr>
              <p:custDataLst>
                <p:tags r:id="rId26"/>
              </p:custDataLst>
            </p:nvPr>
          </p:nvSpPr>
          <p:spPr>
            <a:xfrm>
              <a:off x="3630" y="6770"/>
              <a:ext cx="5351" cy="31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200" spc="-5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{feature9}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object 95"/>
            <p:cNvSpPr txBox="1"/>
            <p:nvPr>
              <p:custDataLst>
                <p:tags r:id="rId27"/>
              </p:custDataLst>
            </p:nvPr>
          </p:nvSpPr>
          <p:spPr>
            <a:xfrm>
              <a:off x="3630" y="7572"/>
              <a:ext cx="5360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{result9}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99"/>
            <p:cNvSpPr txBox="1"/>
            <p:nvPr>
              <p:custDataLst>
                <p:tags r:id="rId28"/>
              </p:custDataLst>
            </p:nvPr>
          </p:nvSpPr>
          <p:spPr>
            <a:xfrm>
              <a:off x="2430" y="6801"/>
              <a:ext cx="976" cy="310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价值概述</a:t>
              </a:r>
              <a:endParaRPr lang="zh-CN" altLang="en-US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object 101"/>
            <p:cNvSpPr txBox="1"/>
            <p:nvPr>
              <p:custDataLst>
                <p:tags r:id="rId29"/>
              </p:custDataLst>
            </p:nvPr>
          </p:nvSpPr>
          <p:spPr>
            <a:xfrm>
              <a:off x="2430" y="7562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功能生效</a:t>
              </a:r>
              <a:endParaRPr lang="zh-CN"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06" name="object 103"/>
          <p:cNvSpPr/>
          <p:nvPr>
            <p:custDataLst>
              <p:tags r:id="rId30"/>
            </p:custDataLst>
          </p:nvPr>
        </p:nvSpPr>
        <p:spPr>
          <a:xfrm>
            <a:off x="1513840" y="2841625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{type7}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2" name="object 103"/>
          <p:cNvSpPr/>
          <p:nvPr>
            <p:custDataLst>
              <p:tags r:id="rId31"/>
            </p:custDataLst>
          </p:nvPr>
        </p:nvSpPr>
        <p:spPr>
          <a:xfrm>
            <a:off x="6649085" y="2839720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{type8}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3" name="object 103"/>
          <p:cNvSpPr/>
          <p:nvPr>
            <p:custDataLst>
              <p:tags r:id="rId32"/>
            </p:custDataLst>
          </p:nvPr>
        </p:nvSpPr>
        <p:spPr>
          <a:xfrm>
            <a:off x="11664950" y="2841625"/>
            <a:ext cx="965835" cy="229235"/>
          </a:xfrm>
          <a:custGeom>
            <a:avLst/>
            <a:gdLst/>
            <a:ahLst/>
            <a:cxnLst/>
            <a:rect l="l" t="t" r="r" b="b"/>
            <a:pathLst>
              <a:path w="965834" h="229235">
                <a:moveTo>
                  <a:pt x="946814" y="228599"/>
                </a:moveTo>
                <a:lnTo>
                  <a:pt x="18385" y="228599"/>
                </a:lnTo>
                <a:lnTo>
                  <a:pt x="12399" y="226120"/>
                </a:lnTo>
                <a:lnTo>
                  <a:pt x="2479" y="216200"/>
                </a:lnTo>
                <a:lnTo>
                  <a:pt x="0" y="210213"/>
                </a:lnTo>
                <a:lnTo>
                  <a:pt x="0" y="2032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946814" y="0"/>
                </a:lnTo>
                <a:lnTo>
                  <a:pt x="952800" y="2479"/>
                </a:lnTo>
                <a:lnTo>
                  <a:pt x="962720" y="12399"/>
                </a:lnTo>
                <a:lnTo>
                  <a:pt x="965199" y="18385"/>
                </a:lnTo>
                <a:lnTo>
                  <a:pt x="965199" y="210213"/>
                </a:lnTo>
                <a:lnTo>
                  <a:pt x="962720" y="216200"/>
                </a:lnTo>
                <a:lnTo>
                  <a:pt x="952800" y="226120"/>
                </a:lnTo>
                <a:lnTo>
                  <a:pt x="946814" y="228599"/>
                </a:lnTo>
                <a:close/>
              </a:path>
            </a:pathLst>
          </a:custGeom>
          <a:solidFill>
            <a:srgbClr val="4FB370"/>
          </a:solidFill>
        </p:spPr>
        <p:txBody>
          <a:bodyPr wrap="square" lIns="0" tIns="0" rIns="0" bIns="0" rtlCol="0" anchor="ctr" anchorCtr="0"/>
          <a:p>
            <a:pPr algn="ctr"/>
            <a:r>
              <a:rPr lang="en-US" altLang="zh-CN" sz="1200">
                <a:solidFill>
                  <a:schemeClr val="bg1"/>
                </a:solidFill>
              </a:rPr>
              <a:t>{type9}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>
            <p:custDataLst>
              <p:tags r:id="rId33"/>
            </p:custDataLst>
          </p:nvPr>
        </p:nvSpPr>
        <p:spPr>
          <a:xfrm>
            <a:off x="7550150" y="6731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{slide_id=functions}</a:t>
            </a:r>
            <a:endParaRPr lang="en-US" altLang="zh-CN"/>
          </a:p>
        </p:txBody>
      </p:sp>
      <p:sp>
        <p:nvSpPr>
          <p:cNvPr id="7" name="object 196"/>
          <p:cNvSpPr/>
          <p:nvPr>
            <p:custDataLst>
              <p:tags r:id="rId34"/>
            </p:custDataLst>
          </p:nvPr>
        </p:nvSpPr>
        <p:spPr>
          <a:xfrm>
            <a:off x="11741150" y="2286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260570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619516"/>
            <a:ext cx="5791200" cy="1319530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业务承载</a:t>
            </a: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452622"/>
            <a:ext cx="1925541" cy="19183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3</a:t>
            </a:r>
            <a:endParaRPr lang="en-US" sz="9600" b="1" spc="-204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7" name="椭圆 26"/>
          <p:cNvSpPr/>
          <p:nvPr>
            <p:custDataLst>
              <p:tags r:id="rId10"/>
            </p:custDataLst>
          </p:nvPr>
        </p:nvSpPr>
        <p:spPr>
          <a:xfrm>
            <a:off x="60395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1"/>
            </p:custDataLst>
          </p:nvPr>
        </p:nvSpPr>
        <p:spPr>
          <a:xfrm>
            <a:off x="9309474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661264" y="51818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</a:t>
            </a: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分布</a:t>
            </a:r>
            <a:endParaRPr lang="zh-CN" altLang="en-US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9550457" y="5261362"/>
            <a:ext cx="19564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负载及风险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grpSp>
        <p:nvGrpSpPr>
          <p:cNvPr id="15" name="组合 14"/>
          <p:cNvGrpSpPr/>
          <p:nvPr/>
        </p:nvGrpSpPr>
        <p:grpSpPr>
          <a:xfrm>
            <a:off x="10217150" y="2514600"/>
            <a:ext cx="5828030" cy="3851910"/>
            <a:chOff x="16090" y="3960"/>
            <a:chExt cx="9178" cy="6066"/>
          </a:xfrm>
        </p:grpSpPr>
        <p:sp>
          <p:nvSpPr>
            <p:cNvPr id="10" name="object 113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6090" y="3960"/>
              <a:ext cx="5493" cy="6066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11" name="object 22"/>
            <p:cNvSpPr txBox="1"/>
            <p:nvPr>
              <p:custDataLst>
                <p:tags r:id="rId10"/>
              </p:custDataLst>
            </p:nvPr>
          </p:nvSpPr>
          <p:spPr>
            <a:xfrm>
              <a:off x="16164" y="5160"/>
              <a:ext cx="5419" cy="8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32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32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2" name="object 21"/>
            <p:cNvSpPr txBox="1"/>
            <p:nvPr>
              <p:custDataLst>
                <p:tags r:id="rId11"/>
              </p:custDataLst>
            </p:nvPr>
          </p:nvSpPr>
          <p:spPr>
            <a:xfrm>
              <a:off x="18610" y="6840"/>
              <a:ext cx="6658" cy="1620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66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{count1}</a:t>
              </a:r>
              <a:endParaRPr lang="en-US" sz="66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7770" y="7362"/>
              <a:ext cx="819" cy="819"/>
            </a:xfrm>
            <a:prstGeom prst="rect">
              <a:avLst/>
            </a:prstGeom>
          </p:spPr>
        </p:pic>
      </p:grpSp>
      <p:sp>
        <p:nvSpPr>
          <p:cNvPr id="16" name="object 196"/>
          <p:cNvSpPr/>
          <p:nvPr>
            <p:custDataLst>
              <p:tags r:id="rId14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9167219" y="3180080"/>
            <a:ext cx="4901935" cy="2952000"/>
            <a:chOff x="22450" y="5880"/>
            <a:chExt cx="4070" cy="2451"/>
          </a:xfrm>
        </p:grpSpPr>
        <p:sp>
          <p:nvSpPr>
            <p:cNvPr id="11" name="object 113"/>
            <p:cNvSpPr/>
            <p:nvPr>
              <p:custDataLst>
                <p:tags r:id="rId9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12" name="object 22"/>
            <p:cNvSpPr txBox="1"/>
            <p:nvPr>
              <p:custDataLst>
                <p:tags r:id="rId10"/>
              </p:custDataLst>
            </p:nvPr>
          </p:nvSpPr>
          <p:spPr>
            <a:xfrm>
              <a:off x="22499" y="6340"/>
              <a:ext cx="2167" cy="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240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4" name="object 21"/>
            <p:cNvSpPr txBox="1"/>
            <p:nvPr>
              <p:custDataLst>
                <p:tags r:id="rId11"/>
              </p:custDataLst>
            </p:nvPr>
          </p:nvSpPr>
          <p:spPr>
            <a:xfrm>
              <a:off x="23404" y="6918"/>
              <a:ext cx="3116" cy="70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5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5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132" y="7162"/>
              <a:ext cx="272" cy="272"/>
            </a:xfrm>
            <a:prstGeom prst="rect">
              <a:avLst/>
            </a:prstGeom>
          </p:spPr>
        </p:pic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2937093" y="3202744"/>
            <a:ext cx="3901074" cy="2952000"/>
            <a:chOff x="23134" y="5272"/>
            <a:chExt cx="3239" cy="2451"/>
          </a:xfrm>
        </p:grpSpPr>
        <p:sp>
          <p:nvSpPr>
            <p:cNvPr id="17" name="object 113"/>
            <p:cNvSpPr/>
            <p:nvPr>
              <p:custDataLst>
                <p:tags r:id="rId14"/>
              </p:custDataLst>
            </p:nvPr>
          </p:nvSpPr>
          <p:spPr>
            <a:xfrm>
              <a:off x="23134" y="5272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18" name="object 22"/>
            <p:cNvSpPr txBox="1"/>
            <p:nvPr>
              <p:custDataLst>
                <p:tags r:id="rId15"/>
              </p:custDataLst>
            </p:nvPr>
          </p:nvSpPr>
          <p:spPr>
            <a:xfrm>
              <a:off x="23186" y="5649"/>
              <a:ext cx="2188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9" name="object 21"/>
            <p:cNvSpPr txBox="1"/>
            <p:nvPr>
              <p:custDataLst>
                <p:tags r:id="rId16"/>
              </p:custDataLst>
            </p:nvPr>
          </p:nvSpPr>
          <p:spPr>
            <a:xfrm>
              <a:off x="24166" y="6224"/>
              <a:ext cx="2207" cy="70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5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5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849" y="6506"/>
              <a:ext cx="272" cy="272"/>
            </a:xfrm>
            <a:prstGeom prst="rect">
              <a:avLst/>
            </a:prstGeom>
          </p:spPr>
        </p:pic>
      </p:grpSp>
      <p:sp>
        <p:nvSpPr>
          <p:cNvPr id="21" name="object 196"/>
          <p:cNvSpPr/>
          <p:nvPr>
            <p:custDataLst>
              <p:tags r:id="rId18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11055180" y="3124200"/>
            <a:ext cx="2995246" cy="2752661"/>
            <a:chOff x="22382" y="5880"/>
            <a:chExt cx="2667" cy="2451"/>
          </a:xfrm>
        </p:grpSpPr>
        <p:sp>
          <p:nvSpPr>
            <p:cNvPr id="69" name="object 113"/>
            <p:cNvSpPr/>
            <p:nvPr>
              <p:custDataLst>
                <p:tags r:id="rId9"/>
              </p:custDataLst>
            </p:nvPr>
          </p:nvSpPr>
          <p:spPr>
            <a:xfrm>
              <a:off x="22382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70" name="object 22"/>
            <p:cNvSpPr txBox="1"/>
            <p:nvPr>
              <p:custDataLst>
                <p:tags r:id="rId10"/>
              </p:custDataLst>
            </p:nvPr>
          </p:nvSpPr>
          <p:spPr>
            <a:xfrm>
              <a:off x="22425" y="6254"/>
              <a:ext cx="2188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  <a:buClrTx/>
                <a:buSzTx/>
                <a:buFontTx/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  <p:sp>
          <p:nvSpPr>
            <p:cNvPr id="71" name="object 21"/>
            <p:cNvSpPr txBox="1"/>
            <p:nvPr>
              <p:custDataLst>
                <p:tags r:id="rId13"/>
              </p:custDataLst>
            </p:nvPr>
          </p:nvSpPr>
          <p:spPr>
            <a:xfrm>
              <a:off x="23322" y="7101"/>
              <a:ext cx="1727" cy="560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40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40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</p:grpSp>
      <p:grpSp>
        <p:nvGrpSpPr>
          <p:cNvPr id="78" name="组合 77"/>
          <p:cNvGrpSpPr>
            <a:grpSpLocks noChangeAspect="1"/>
          </p:cNvGrpSpPr>
          <p:nvPr/>
        </p:nvGrpSpPr>
        <p:grpSpPr>
          <a:xfrm>
            <a:off x="13893165" y="3124200"/>
            <a:ext cx="2884062" cy="2752661"/>
            <a:chOff x="22450" y="5880"/>
            <a:chExt cx="2568" cy="2451"/>
          </a:xfrm>
        </p:grpSpPr>
        <p:sp>
          <p:nvSpPr>
            <p:cNvPr id="79" name="object 113"/>
            <p:cNvSpPr/>
            <p:nvPr>
              <p:custDataLst>
                <p:tags r:id="rId14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80" name="object 22"/>
            <p:cNvSpPr txBox="1"/>
            <p:nvPr>
              <p:custDataLst>
                <p:tags r:id="rId15"/>
              </p:custDataLst>
            </p:nvPr>
          </p:nvSpPr>
          <p:spPr>
            <a:xfrm>
              <a:off x="22450" y="6287"/>
              <a:ext cx="2219" cy="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81" name="object 21"/>
            <p:cNvSpPr txBox="1"/>
            <p:nvPr>
              <p:custDataLst>
                <p:tags r:id="rId16"/>
              </p:custDataLst>
            </p:nvPr>
          </p:nvSpPr>
          <p:spPr>
            <a:xfrm>
              <a:off x="23322" y="7163"/>
              <a:ext cx="1696" cy="560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40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40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8275613" y="3180080"/>
            <a:ext cx="2874919" cy="2666070"/>
            <a:chOff x="22374" y="5880"/>
            <a:chExt cx="2643" cy="2451"/>
          </a:xfrm>
        </p:grpSpPr>
        <p:sp>
          <p:nvSpPr>
            <p:cNvPr id="56" name="object 113"/>
            <p:cNvSpPr/>
            <p:nvPr>
              <p:custDataLst>
                <p:tags r:id="rId18"/>
              </p:custDataLst>
            </p:nvPr>
          </p:nvSpPr>
          <p:spPr>
            <a:xfrm>
              <a:off x="22374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61" name="object 22"/>
            <p:cNvSpPr txBox="1"/>
            <p:nvPr>
              <p:custDataLst>
                <p:tags r:id="rId19"/>
              </p:custDataLst>
            </p:nvPr>
          </p:nvSpPr>
          <p:spPr>
            <a:xfrm>
              <a:off x="22376" y="6319"/>
              <a:ext cx="2167" cy="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240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62" name="object 21"/>
            <p:cNvSpPr txBox="1"/>
            <p:nvPr>
              <p:custDataLst>
                <p:tags r:id="rId20"/>
              </p:custDataLst>
            </p:nvPr>
          </p:nvSpPr>
          <p:spPr>
            <a:xfrm>
              <a:off x="23317" y="7154"/>
              <a:ext cx="1700" cy="57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40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40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10" name="object 196"/>
          <p:cNvSpPr/>
          <p:nvPr>
            <p:custDataLst>
              <p:tags r:id="rId22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8197704" y="3789680"/>
            <a:ext cx="1844916" cy="2016000"/>
            <a:chOff x="21618" y="5880"/>
            <a:chExt cx="2243" cy="2451"/>
          </a:xfrm>
        </p:grpSpPr>
        <p:sp>
          <p:nvSpPr>
            <p:cNvPr id="11" name="object 113"/>
            <p:cNvSpPr/>
            <p:nvPr>
              <p:custDataLst>
                <p:tags r:id="rId9"/>
              </p:custDataLst>
            </p:nvPr>
          </p:nvSpPr>
          <p:spPr>
            <a:xfrm>
              <a:off x="21618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12" name="object 22"/>
            <p:cNvSpPr txBox="1"/>
            <p:nvPr>
              <p:custDataLst>
                <p:tags r:id="rId10"/>
              </p:custDataLst>
            </p:nvPr>
          </p:nvSpPr>
          <p:spPr>
            <a:xfrm>
              <a:off x="21694" y="6368"/>
              <a:ext cx="2167" cy="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4" name="object 21"/>
            <p:cNvSpPr txBox="1"/>
            <p:nvPr>
              <p:custDataLst>
                <p:tags r:id="rId11"/>
              </p:custDataLst>
            </p:nvPr>
          </p:nvSpPr>
          <p:spPr>
            <a:xfrm>
              <a:off x="22446" y="7125"/>
              <a:ext cx="1380" cy="4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2170" y="7295"/>
              <a:ext cx="272" cy="272"/>
            </a:xfrm>
            <a:prstGeom prst="rect">
              <a:avLst/>
            </a:prstGeom>
          </p:spPr>
        </p:pic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0217150" y="3733800"/>
            <a:ext cx="1865479" cy="2016000"/>
            <a:chOff x="22450" y="5880"/>
            <a:chExt cx="2268" cy="2451"/>
          </a:xfrm>
        </p:grpSpPr>
        <p:sp>
          <p:nvSpPr>
            <p:cNvPr id="17" name="object 113"/>
            <p:cNvSpPr/>
            <p:nvPr>
              <p:custDataLst>
                <p:tags r:id="rId14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18" name="object 22"/>
            <p:cNvSpPr txBox="1"/>
            <p:nvPr>
              <p:custDataLst>
                <p:tags r:id="rId15"/>
              </p:custDataLst>
            </p:nvPr>
          </p:nvSpPr>
          <p:spPr>
            <a:xfrm>
              <a:off x="22466" y="6393"/>
              <a:ext cx="2188" cy="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9" name="object 21"/>
            <p:cNvSpPr txBox="1"/>
            <p:nvPr>
              <p:custDataLst>
                <p:tags r:id="rId16"/>
              </p:custDataLst>
            </p:nvPr>
          </p:nvSpPr>
          <p:spPr>
            <a:xfrm>
              <a:off x="23338" y="7270"/>
              <a:ext cx="1380" cy="4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12216765" y="3733800"/>
            <a:ext cx="1882752" cy="2016000"/>
            <a:chOff x="22450" y="5880"/>
            <a:chExt cx="2289" cy="2451"/>
          </a:xfrm>
        </p:grpSpPr>
        <p:sp>
          <p:nvSpPr>
            <p:cNvPr id="22" name="object 113"/>
            <p:cNvSpPr/>
            <p:nvPr>
              <p:custDataLst>
                <p:tags r:id="rId18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23" name="object 22"/>
            <p:cNvSpPr txBox="1"/>
            <p:nvPr>
              <p:custDataLst>
                <p:tags r:id="rId19"/>
              </p:custDataLst>
            </p:nvPr>
          </p:nvSpPr>
          <p:spPr>
            <a:xfrm>
              <a:off x="22520" y="6391"/>
              <a:ext cx="2219" cy="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24" name="object 21"/>
            <p:cNvSpPr txBox="1"/>
            <p:nvPr>
              <p:custDataLst>
                <p:tags r:id="rId20"/>
              </p:custDataLst>
            </p:nvPr>
          </p:nvSpPr>
          <p:spPr>
            <a:xfrm>
              <a:off x="23354" y="7193"/>
              <a:ext cx="1380" cy="4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2400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86" name="组合 85"/>
          <p:cNvGrpSpPr>
            <a:grpSpLocks noChangeAspect="1"/>
          </p:cNvGrpSpPr>
          <p:nvPr/>
        </p:nvGrpSpPr>
        <p:grpSpPr>
          <a:xfrm>
            <a:off x="14161770" y="3733800"/>
            <a:ext cx="1914830" cy="2016000"/>
            <a:chOff x="22450" y="5880"/>
            <a:chExt cx="2328" cy="2451"/>
          </a:xfrm>
        </p:grpSpPr>
        <p:sp>
          <p:nvSpPr>
            <p:cNvPr id="87" name="object 113"/>
            <p:cNvSpPr/>
            <p:nvPr>
              <p:custDataLst>
                <p:tags r:id="rId22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sp>
          <p:nvSpPr>
            <p:cNvPr id="88" name="object 22"/>
            <p:cNvSpPr txBox="1"/>
            <p:nvPr>
              <p:custDataLst>
                <p:tags r:id="rId23"/>
              </p:custDataLst>
            </p:nvPr>
          </p:nvSpPr>
          <p:spPr>
            <a:xfrm>
              <a:off x="22467" y="6349"/>
              <a:ext cx="2204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{name4}</a:t>
              </a:r>
              <a:endParaRPr lang="en-US" spc="-80" dirty="0"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89" name="object 21"/>
            <p:cNvSpPr txBox="1"/>
            <p:nvPr>
              <p:custDataLst>
                <p:tags r:id="rId24"/>
              </p:custDataLst>
            </p:nvPr>
          </p:nvSpPr>
          <p:spPr>
            <a:xfrm>
              <a:off x="23398" y="7194"/>
              <a:ext cx="1380" cy="4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{count4}</a:t>
              </a:r>
              <a:endParaRPr lang="en-US" sz="240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26" name="object 196"/>
          <p:cNvSpPr/>
          <p:nvPr>
            <p:custDataLst>
              <p:tags r:id="rId26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809470" y="3733800"/>
            <a:ext cx="1485900" cy="1556385"/>
            <a:chOff x="22450" y="5880"/>
            <a:chExt cx="2340" cy="2451"/>
          </a:xfrm>
        </p:grpSpPr>
        <p:sp>
          <p:nvSpPr>
            <p:cNvPr id="25" name="object 113"/>
            <p:cNvSpPr/>
            <p:nvPr>
              <p:custDataLst>
                <p:tags r:id="rId8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sp>
          <p:nvSpPr>
            <p:cNvPr id="26" name="object 22"/>
            <p:cNvSpPr txBox="1"/>
            <p:nvPr>
              <p:custDataLst>
                <p:tags r:id="rId9"/>
              </p:custDataLst>
            </p:nvPr>
          </p:nvSpPr>
          <p:spPr>
            <a:xfrm>
              <a:off x="22450" y="6568"/>
              <a:ext cx="2219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27" name="object 21"/>
            <p:cNvSpPr txBox="1"/>
            <p:nvPr>
              <p:custDataLst>
                <p:tags r:id="rId10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8884920" y="3789680"/>
            <a:ext cx="1485900" cy="1556385"/>
            <a:chOff x="22450" y="5880"/>
            <a:chExt cx="2340" cy="2451"/>
          </a:xfrm>
        </p:grpSpPr>
        <p:sp>
          <p:nvSpPr>
            <p:cNvPr id="56" name="object 113"/>
            <p:cNvSpPr/>
            <p:nvPr>
              <p:custDataLst>
                <p:tags r:id="rId1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61" name="object 22"/>
            <p:cNvSpPr txBox="1"/>
            <p:nvPr>
              <p:custDataLst>
                <p:tags r:id="rId14"/>
              </p:custDataLst>
            </p:nvPr>
          </p:nvSpPr>
          <p:spPr>
            <a:xfrm>
              <a:off x="22502" y="6568"/>
              <a:ext cx="2167" cy="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62" name="object 21"/>
            <p:cNvSpPr txBox="1"/>
            <p:nvPr>
              <p:custDataLst>
                <p:tags r:id="rId1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64" name="组合 63"/>
          <p:cNvGrpSpPr/>
          <p:nvPr/>
        </p:nvGrpSpPr>
        <p:grpSpPr>
          <a:xfrm>
            <a:off x="10369550" y="3733800"/>
            <a:ext cx="1485900" cy="1556385"/>
            <a:chOff x="22450" y="5880"/>
            <a:chExt cx="2340" cy="2451"/>
          </a:xfrm>
        </p:grpSpPr>
        <p:sp>
          <p:nvSpPr>
            <p:cNvPr id="69" name="object 113"/>
            <p:cNvSpPr/>
            <p:nvPr>
              <p:custDataLst>
                <p:tags r:id="rId1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70" name="object 22"/>
            <p:cNvSpPr txBox="1"/>
            <p:nvPr>
              <p:custDataLst>
                <p:tags r:id="rId18"/>
              </p:custDataLst>
            </p:nvPr>
          </p:nvSpPr>
          <p:spPr>
            <a:xfrm>
              <a:off x="22482" y="6568"/>
              <a:ext cx="2188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71" name="object 21"/>
            <p:cNvSpPr txBox="1"/>
            <p:nvPr>
              <p:custDataLst>
                <p:tags r:id="rId1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11835765" y="3733800"/>
            <a:ext cx="1485900" cy="1556385"/>
            <a:chOff x="22450" y="5880"/>
            <a:chExt cx="2340" cy="2451"/>
          </a:xfrm>
        </p:grpSpPr>
        <p:sp>
          <p:nvSpPr>
            <p:cNvPr id="79" name="object 113"/>
            <p:cNvSpPr/>
            <p:nvPr>
              <p:custDataLst>
                <p:tags r:id="rId2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80" name="object 22"/>
            <p:cNvSpPr txBox="1"/>
            <p:nvPr>
              <p:custDataLst>
                <p:tags r:id="rId22"/>
              </p:custDataLst>
            </p:nvPr>
          </p:nvSpPr>
          <p:spPr>
            <a:xfrm>
              <a:off x="22450" y="6568"/>
              <a:ext cx="2219" cy="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81" name="object 21"/>
            <p:cNvSpPr txBox="1"/>
            <p:nvPr>
              <p:custDataLst>
                <p:tags r:id="rId2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86" name="组合 85"/>
          <p:cNvGrpSpPr/>
          <p:nvPr/>
        </p:nvGrpSpPr>
        <p:grpSpPr>
          <a:xfrm>
            <a:off x="13323570" y="3733800"/>
            <a:ext cx="1485900" cy="1556385"/>
            <a:chOff x="22450" y="5880"/>
            <a:chExt cx="2340" cy="2451"/>
          </a:xfrm>
        </p:grpSpPr>
        <p:sp>
          <p:nvSpPr>
            <p:cNvPr id="87" name="object 113"/>
            <p:cNvSpPr/>
            <p:nvPr>
              <p:custDataLst>
                <p:tags r:id="rId2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sp>
          <p:nvSpPr>
            <p:cNvPr id="88" name="object 22"/>
            <p:cNvSpPr txBox="1"/>
            <p:nvPr>
              <p:custDataLst>
                <p:tags r:id="rId26"/>
              </p:custDataLst>
            </p:nvPr>
          </p:nvSpPr>
          <p:spPr>
            <a:xfrm>
              <a:off x="22450" y="6568"/>
              <a:ext cx="2204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{name4}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89" name="object 21"/>
            <p:cNvSpPr txBox="1"/>
            <p:nvPr>
              <p:custDataLst>
                <p:tags r:id="rId2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3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{count4}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90" name="图片 89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491615" y="207010"/>
            <a:ext cx="3162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29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sp>
        <p:nvSpPr>
          <p:cNvPr id="10" name="object 196"/>
          <p:cNvSpPr/>
          <p:nvPr>
            <p:custDataLst>
              <p:tags r:id="rId30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806180" y="4917440"/>
            <a:ext cx="1485900" cy="1556385"/>
            <a:chOff x="22450" y="5880"/>
            <a:chExt cx="2340" cy="2451"/>
          </a:xfrm>
        </p:grpSpPr>
        <p:sp>
          <p:nvSpPr>
            <p:cNvPr id="40" name="object 113"/>
            <p:cNvSpPr/>
            <p:nvPr>
              <p:custDataLst>
                <p:tags r:id="rId8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sp>
          <p:nvSpPr>
            <p:cNvPr id="41" name="object 22"/>
            <p:cNvSpPr txBox="1"/>
            <p:nvPr>
              <p:custDataLst>
                <p:tags r:id="rId9"/>
              </p:custDataLst>
            </p:nvPr>
          </p:nvSpPr>
          <p:spPr>
            <a:xfrm>
              <a:off x="22512" y="6509"/>
              <a:ext cx="2216" cy="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42" name="object 21"/>
            <p:cNvSpPr txBox="1"/>
            <p:nvPr>
              <p:custDataLst>
                <p:tags r:id="rId10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9570085" y="3733800"/>
            <a:ext cx="1485900" cy="1556385"/>
            <a:chOff x="22450" y="5880"/>
            <a:chExt cx="2340" cy="2451"/>
          </a:xfrm>
        </p:grpSpPr>
        <p:sp>
          <p:nvSpPr>
            <p:cNvPr id="45" name="object 113"/>
            <p:cNvSpPr/>
            <p:nvPr>
              <p:custDataLst>
                <p:tags r:id="rId1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46" name="object 22"/>
            <p:cNvSpPr txBox="1"/>
            <p:nvPr>
              <p:custDataLst>
                <p:tags r:id="rId14"/>
              </p:custDataLst>
            </p:nvPr>
          </p:nvSpPr>
          <p:spPr>
            <a:xfrm>
              <a:off x="22477" y="6480"/>
              <a:ext cx="2193" cy="5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47" name="object 21"/>
            <p:cNvSpPr txBox="1"/>
            <p:nvPr>
              <p:custDataLst>
                <p:tags r:id="rId1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11054715" y="3677920"/>
            <a:ext cx="1485900" cy="1556385"/>
            <a:chOff x="22450" y="5880"/>
            <a:chExt cx="2340" cy="2451"/>
          </a:xfrm>
        </p:grpSpPr>
        <p:sp>
          <p:nvSpPr>
            <p:cNvPr id="50" name="object 113"/>
            <p:cNvSpPr/>
            <p:nvPr>
              <p:custDataLst>
                <p:tags r:id="rId1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51" name="object 22"/>
            <p:cNvSpPr txBox="1"/>
            <p:nvPr>
              <p:custDataLst>
                <p:tags r:id="rId18"/>
              </p:custDataLst>
            </p:nvPr>
          </p:nvSpPr>
          <p:spPr>
            <a:xfrm>
              <a:off x="22450" y="6567"/>
              <a:ext cx="2219" cy="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53" name="object 21"/>
            <p:cNvSpPr txBox="1"/>
            <p:nvPr>
              <p:custDataLst>
                <p:tags r:id="rId1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91" name="图片 90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92" name="组合 91"/>
          <p:cNvGrpSpPr/>
          <p:nvPr/>
        </p:nvGrpSpPr>
        <p:grpSpPr>
          <a:xfrm>
            <a:off x="12520930" y="3677920"/>
            <a:ext cx="1485900" cy="1556385"/>
            <a:chOff x="22450" y="5880"/>
            <a:chExt cx="2340" cy="2451"/>
          </a:xfrm>
        </p:grpSpPr>
        <p:sp>
          <p:nvSpPr>
            <p:cNvPr id="93" name="object 113"/>
            <p:cNvSpPr/>
            <p:nvPr>
              <p:custDataLst>
                <p:tags r:id="rId2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94" name="object 22"/>
            <p:cNvSpPr txBox="1"/>
            <p:nvPr>
              <p:custDataLst>
                <p:tags r:id="rId22"/>
              </p:custDataLst>
            </p:nvPr>
          </p:nvSpPr>
          <p:spPr>
            <a:xfrm>
              <a:off x="22451" y="6568"/>
              <a:ext cx="2294" cy="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95" name="object 21"/>
            <p:cNvSpPr txBox="1"/>
            <p:nvPr>
              <p:custDataLst>
                <p:tags r:id="rId2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96" name="图片 95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97" name="组合 96"/>
          <p:cNvGrpSpPr/>
          <p:nvPr/>
        </p:nvGrpSpPr>
        <p:grpSpPr>
          <a:xfrm>
            <a:off x="14008735" y="3677920"/>
            <a:ext cx="1485900" cy="1556385"/>
            <a:chOff x="22450" y="5880"/>
            <a:chExt cx="2340" cy="2451"/>
          </a:xfrm>
        </p:grpSpPr>
        <p:sp>
          <p:nvSpPr>
            <p:cNvPr id="98" name="object 113"/>
            <p:cNvSpPr/>
            <p:nvPr>
              <p:custDataLst>
                <p:tags r:id="rId2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sp>
          <p:nvSpPr>
            <p:cNvPr id="99" name="object 22"/>
            <p:cNvSpPr txBox="1"/>
            <p:nvPr>
              <p:custDataLst>
                <p:tags r:id="rId26"/>
              </p:custDataLst>
            </p:nvPr>
          </p:nvSpPr>
          <p:spPr>
            <a:xfrm>
              <a:off x="22450" y="6568"/>
              <a:ext cx="2220" cy="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{name4}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00" name="object 21"/>
            <p:cNvSpPr txBox="1"/>
            <p:nvPr>
              <p:custDataLst>
                <p:tags r:id="rId2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3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{count4}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01" name="图片 100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08" name="组合 107"/>
          <p:cNvGrpSpPr/>
          <p:nvPr/>
        </p:nvGrpSpPr>
        <p:grpSpPr>
          <a:xfrm>
            <a:off x="10293350" y="4917440"/>
            <a:ext cx="1485900" cy="1556385"/>
            <a:chOff x="22450" y="5880"/>
            <a:chExt cx="2340" cy="2451"/>
          </a:xfrm>
        </p:grpSpPr>
        <p:sp>
          <p:nvSpPr>
            <p:cNvPr id="109" name="object 113"/>
            <p:cNvSpPr/>
            <p:nvPr>
              <p:custDataLst>
                <p:tags r:id="rId29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{color6}</a:t>
              </a:r>
              <a:endParaRPr lang="en-US"/>
            </a:p>
          </p:txBody>
        </p:sp>
        <p:sp>
          <p:nvSpPr>
            <p:cNvPr id="110" name="object 22"/>
            <p:cNvSpPr txBox="1"/>
            <p:nvPr>
              <p:custDataLst>
                <p:tags r:id="rId30"/>
              </p:custDataLst>
            </p:nvPr>
          </p:nvSpPr>
          <p:spPr>
            <a:xfrm>
              <a:off x="22502" y="6480"/>
              <a:ext cx="2168" cy="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{name6}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11" name="object 21"/>
            <p:cNvSpPr txBox="1"/>
            <p:nvPr>
              <p:custDataLst>
                <p:tags r:id="rId31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{count6}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12" name="图片 111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13" name="组合 112"/>
          <p:cNvGrpSpPr/>
          <p:nvPr/>
        </p:nvGrpSpPr>
        <p:grpSpPr>
          <a:xfrm>
            <a:off x="11777980" y="4861560"/>
            <a:ext cx="1485900" cy="1556385"/>
            <a:chOff x="22450" y="5880"/>
            <a:chExt cx="2340" cy="2451"/>
          </a:xfrm>
        </p:grpSpPr>
        <p:sp>
          <p:nvSpPr>
            <p:cNvPr id="114" name="object 113"/>
            <p:cNvSpPr/>
            <p:nvPr>
              <p:custDataLst>
                <p:tags r:id="rId3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{color7}</a:t>
              </a:r>
              <a:endParaRPr lang="en-US"/>
            </a:p>
          </p:txBody>
        </p:sp>
        <p:sp>
          <p:nvSpPr>
            <p:cNvPr id="115" name="object 22"/>
            <p:cNvSpPr txBox="1"/>
            <p:nvPr>
              <p:custDataLst>
                <p:tags r:id="rId34"/>
              </p:custDataLst>
            </p:nvPr>
          </p:nvSpPr>
          <p:spPr>
            <a:xfrm>
              <a:off x="22491" y="6568"/>
              <a:ext cx="2195" cy="4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{name7}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16" name="object 21"/>
            <p:cNvSpPr txBox="1"/>
            <p:nvPr>
              <p:custDataLst>
                <p:tags r:id="rId3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{count7}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18" name="组合 117"/>
          <p:cNvGrpSpPr/>
          <p:nvPr/>
        </p:nvGrpSpPr>
        <p:grpSpPr>
          <a:xfrm>
            <a:off x="13244195" y="4861560"/>
            <a:ext cx="1485900" cy="1556385"/>
            <a:chOff x="22450" y="5880"/>
            <a:chExt cx="2340" cy="2451"/>
          </a:xfrm>
        </p:grpSpPr>
        <p:sp>
          <p:nvSpPr>
            <p:cNvPr id="119" name="object 113"/>
            <p:cNvSpPr/>
            <p:nvPr>
              <p:custDataLst>
                <p:tags r:id="rId3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{color8}</a:t>
              </a:r>
              <a:endParaRPr lang="en-US"/>
            </a:p>
          </p:txBody>
        </p:sp>
        <p:sp>
          <p:nvSpPr>
            <p:cNvPr id="120" name="object 22"/>
            <p:cNvSpPr txBox="1"/>
            <p:nvPr>
              <p:custDataLst>
                <p:tags r:id="rId38"/>
              </p:custDataLst>
            </p:nvPr>
          </p:nvSpPr>
          <p:spPr>
            <a:xfrm>
              <a:off x="22451" y="6568"/>
              <a:ext cx="2219" cy="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{name8}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21" name="object 21"/>
            <p:cNvSpPr txBox="1"/>
            <p:nvPr>
              <p:custDataLst>
                <p:tags r:id="rId3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{count8}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22" name="图片 121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23" name="组合 122"/>
          <p:cNvGrpSpPr/>
          <p:nvPr/>
        </p:nvGrpSpPr>
        <p:grpSpPr>
          <a:xfrm>
            <a:off x="14732000" y="4861560"/>
            <a:ext cx="1485900" cy="1556385"/>
            <a:chOff x="22450" y="5880"/>
            <a:chExt cx="2340" cy="2451"/>
          </a:xfrm>
        </p:grpSpPr>
        <p:sp>
          <p:nvSpPr>
            <p:cNvPr id="124" name="object 113"/>
            <p:cNvSpPr/>
            <p:nvPr>
              <p:custDataLst>
                <p:tags r:id="rId4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{color9}</a:t>
              </a:r>
              <a:endParaRPr lang="en-US"/>
            </a:p>
          </p:txBody>
        </p:sp>
        <p:sp>
          <p:nvSpPr>
            <p:cNvPr id="125" name="object 22"/>
            <p:cNvSpPr txBox="1"/>
            <p:nvPr>
              <p:custDataLst>
                <p:tags r:id="rId42"/>
              </p:custDataLst>
            </p:nvPr>
          </p:nvSpPr>
          <p:spPr>
            <a:xfrm>
              <a:off x="22450" y="6568"/>
              <a:ext cx="2212" cy="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no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{name9}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26" name="object 21"/>
            <p:cNvSpPr txBox="1"/>
            <p:nvPr>
              <p:custDataLst>
                <p:tags r:id="rId4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3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{count9}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27" name="图片 126"/>
            <p:cNvPicPr>
              <a:picLocks noChangeAspect="1"/>
            </p:cNvPicPr>
            <p:nvPr>
              <p:custDataLst>
                <p:tags r:id="rId4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>
            <p:custDataLst>
              <p:tags r:id="rId45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sp>
        <p:nvSpPr>
          <p:cNvPr id="9" name="object 196"/>
          <p:cNvSpPr/>
          <p:nvPr>
            <p:custDataLst>
              <p:tags r:id="rId46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867537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6" name="图片 1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2950" y="1295400"/>
            <a:ext cx="9824085" cy="74250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864215" y="7543583"/>
            <a:ext cx="2639060" cy="25844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HCI 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超合基础设施</a:t>
            </a:r>
            <a:r>
              <a:rPr 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600" dirty="0">
                <a:solidFill>
                  <a:srgbClr val="5963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统一架构</a:t>
            </a:r>
            <a:endParaRPr lang="zh-CN" altLang="en-US" sz="1600" dirty="0">
              <a:solidFill>
                <a:srgbClr val="5963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4600" y="1524000"/>
            <a:ext cx="1473835" cy="406400"/>
          </a:xfrm>
          <a:custGeom>
            <a:avLst/>
            <a:gdLst/>
            <a:ahLst/>
            <a:cxnLst/>
            <a:rect l="l" t="t" r="r" b="b"/>
            <a:pathLst>
              <a:path w="1473835" h="406400">
                <a:moveTo>
                  <a:pt x="0" y="406273"/>
                </a:moveTo>
                <a:lnTo>
                  <a:pt x="0" y="126"/>
                </a:lnTo>
                <a:lnTo>
                  <a:pt x="1473200" y="42"/>
                </a:lnTo>
                <a:lnTo>
                  <a:pt x="14731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1246008" y="1524042"/>
            <a:ext cx="14738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lang="zh-CN" sz="2000" spc="254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业务分布</a:t>
            </a:r>
            <a:endParaRPr lang="zh-CN" sz="2000" spc="254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1219335" y="6019800"/>
            <a:ext cx="3810635" cy="1003300"/>
            <a:chOff x="1219335" y="6019800"/>
            <a:chExt cx="3810635" cy="1003300"/>
          </a:xfrm>
        </p:grpSpPr>
        <p:sp>
          <p:nvSpPr>
            <p:cNvPr id="58" name="object 58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2F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219335" y="60198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176FE6">
                <a:alpha val="14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3366" y="6381595"/>
              <a:ext cx="342313" cy="330517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1219335" y="4813300"/>
            <a:ext cx="3816006" cy="2019300"/>
            <a:chOff x="1219335" y="4813300"/>
            <a:chExt cx="3816006" cy="2019300"/>
          </a:xfrm>
        </p:grpSpPr>
        <p:sp>
          <p:nvSpPr>
            <p:cNvPr id="66" name="object 66"/>
            <p:cNvSpPr/>
            <p:nvPr/>
          </p:nvSpPr>
          <p:spPr>
            <a:xfrm>
              <a:off x="1219335" y="62230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176F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FF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1224706" y="4813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299"/>
                  </a:moveTo>
                  <a:lnTo>
                    <a:pt x="25400" y="1003299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399"/>
                  </a:lnTo>
                  <a:lnTo>
                    <a:pt x="1587" y="14287"/>
                  </a:lnTo>
                  <a:lnTo>
                    <a:pt x="6349" y="6349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49" y="6349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59" y="990600"/>
                  </a:lnTo>
                  <a:lnTo>
                    <a:pt x="3803649" y="996949"/>
                  </a:lnTo>
                  <a:lnTo>
                    <a:pt x="3795712" y="1001712"/>
                  </a:lnTo>
                  <a:lnTo>
                    <a:pt x="3784600" y="1003299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59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399"/>
                  </a:lnTo>
                  <a:lnTo>
                    <a:pt x="3809999" y="977900"/>
                  </a:lnTo>
                  <a:lnTo>
                    <a:pt x="3808412" y="989012"/>
                  </a:lnTo>
                  <a:lnTo>
                    <a:pt x="3807459" y="990600"/>
                  </a:lnTo>
                  <a:close/>
                </a:path>
              </a:pathLst>
            </a:custGeom>
            <a:solidFill>
              <a:srgbClr val="E64545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1219335" y="5016500"/>
            <a:ext cx="3810635" cy="3213100"/>
            <a:chOff x="1219335" y="5016500"/>
            <a:chExt cx="3810635" cy="3213100"/>
          </a:xfrm>
        </p:grpSpPr>
        <p:sp>
          <p:nvSpPr>
            <p:cNvPr id="74" name="object 74"/>
            <p:cNvSpPr/>
            <p:nvPr/>
          </p:nvSpPr>
          <p:spPr>
            <a:xfrm>
              <a:off x="1224706" y="5016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E6454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37" y="5194132"/>
              <a:ext cx="366113" cy="3306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91613" y="1003299"/>
                  </a:moveTo>
                  <a:lnTo>
                    <a:pt x="18385" y="1003299"/>
                  </a:lnTo>
                  <a:lnTo>
                    <a:pt x="12399" y="1000820"/>
                  </a:lnTo>
                  <a:lnTo>
                    <a:pt x="2479" y="990900"/>
                  </a:lnTo>
                  <a:lnTo>
                    <a:pt x="0" y="984914"/>
                  </a:lnTo>
                  <a:lnTo>
                    <a:pt x="0" y="9779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3791613" y="0"/>
                  </a:lnTo>
                  <a:lnTo>
                    <a:pt x="3797600" y="2479"/>
                  </a:lnTo>
                  <a:lnTo>
                    <a:pt x="3807519" y="12399"/>
                  </a:lnTo>
                  <a:lnTo>
                    <a:pt x="3809999" y="18385"/>
                  </a:lnTo>
                  <a:lnTo>
                    <a:pt x="3809999" y="984914"/>
                  </a:lnTo>
                  <a:lnTo>
                    <a:pt x="3807519" y="990900"/>
                  </a:lnTo>
                  <a:lnTo>
                    <a:pt x="3797600" y="1000820"/>
                  </a:lnTo>
                  <a:lnTo>
                    <a:pt x="3791613" y="1003299"/>
                  </a:lnTo>
                  <a:close/>
                </a:path>
              </a:pathLst>
            </a:custGeom>
            <a:solidFill>
              <a:srgbClr val="EBEC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1219335" y="7226300"/>
              <a:ext cx="3810635" cy="1003300"/>
            </a:xfrm>
            <a:custGeom>
              <a:avLst/>
              <a:gdLst/>
              <a:ahLst/>
              <a:cxnLst/>
              <a:rect l="l" t="t" r="r" b="b"/>
              <a:pathLst>
                <a:path w="3810635" h="1003300">
                  <a:moveTo>
                    <a:pt x="3784600" y="1003300"/>
                  </a:moveTo>
                  <a:lnTo>
                    <a:pt x="25400" y="1003300"/>
                  </a:lnTo>
                  <a:lnTo>
                    <a:pt x="14287" y="1001712"/>
                  </a:lnTo>
                  <a:lnTo>
                    <a:pt x="6349" y="996949"/>
                  </a:lnTo>
                  <a:lnTo>
                    <a:pt x="1587" y="989012"/>
                  </a:lnTo>
                  <a:lnTo>
                    <a:pt x="0" y="977900"/>
                  </a:lnTo>
                  <a:lnTo>
                    <a:pt x="0" y="25400"/>
                  </a:lnTo>
                  <a:lnTo>
                    <a:pt x="1587" y="14287"/>
                  </a:lnTo>
                  <a:lnTo>
                    <a:pt x="6349" y="6350"/>
                  </a:lnTo>
                  <a:lnTo>
                    <a:pt x="14287" y="1587"/>
                  </a:lnTo>
                  <a:lnTo>
                    <a:pt x="25400" y="0"/>
                  </a:lnTo>
                  <a:lnTo>
                    <a:pt x="3784600" y="0"/>
                  </a:lnTo>
                  <a:lnTo>
                    <a:pt x="3795712" y="1587"/>
                  </a:lnTo>
                  <a:lnTo>
                    <a:pt x="3803650" y="6350"/>
                  </a:lnTo>
                  <a:lnTo>
                    <a:pt x="3807460" y="12700"/>
                  </a:lnTo>
                  <a:lnTo>
                    <a:pt x="21892" y="12700"/>
                  </a:lnTo>
                  <a:lnTo>
                    <a:pt x="18899" y="13939"/>
                  </a:lnTo>
                  <a:lnTo>
                    <a:pt x="13939" y="18899"/>
                  </a:lnTo>
                  <a:lnTo>
                    <a:pt x="12700" y="21892"/>
                  </a:lnTo>
                  <a:lnTo>
                    <a:pt x="12700" y="981406"/>
                  </a:lnTo>
                  <a:lnTo>
                    <a:pt x="13939" y="984400"/>
                  </a:lnTo>
                  <a:lnTo>
                    <a:pt x="18899" y="989360"/>
                  </a:lnTo>
                  <a:lnTo>
                    <a:pt x="21893" y="990600"/>
                  </a:lnTo>
                  <a:lnTo>
                    <a:pt x="3807460" y="990600"/>
                  </a:lnTo>
                  <a:lnTo>
                    <a:pt x="3803650" y="996949"/>
                  </a:lnTo>
                  <a:lnTo>
                    <a:pt x="3795712" y="1001712"/>
                  </a:lnTo>
                  <a:lnTo>
                    <a:pt x="3784600" y="1003300"/>
                  </a:lnTo>
                  <a:close/>
                </a:path>
                <a:path w="3810635" h="1003300">
                  <a:moveTo>
                    <a:pt x="3788107" y="990600"/>
                  </a:moveTo>
                  <a:lnTo>
                    <a:pt x="21893" y="990600"/>
                  </a:lnTo>
                  <a:lnTo>
                    <a:pt x="18899" y="989360"/>
                  </a:lnTo>
                  <a:lnTo>
                    <a:pt x="13939" y="984400"/>
                  </a:lnTo>
                  <a:lnTo>
                    <a:pt x="12700" y="981406"/>
                  </a:lnTo>
                  <a:lnTo>
                    <a:pt x="12700" y="21892"/>
                  </a:lnTo>
                  <a:lnTo>
                    <a:pt x="13939" y="18899"/>
                  </a:lnTo>
                  <a:lnTo>
                    <a:pt x="18899" y="13939"/>
                  </a:lnTo>
                  <a:lnTo>
                    <a:pt x="21892" y="12700"/>
                  </a:lnTo>
                  <a:lnTo>
                    <a:pt x="3788106" y="12700"/>
                  </a:lnTo>
                  <a:lnTo>
                    <a:pt x="3791099" y="13939"/>
                  </a:lnTo>
                  <a:lnTo>
                    <a:pt x="3796060" y="18899"/>
                  </a:lnTo>
                  <a:lnTo>
                    <a:pt x="3797299" y="21892"/>
                  </a:lnTo>
                  <a:lnTo>
                    <a:pt x="3797299" y="981406"/>
                  </a:lnTo>
                  <a:lnTo>
                    <a:pt x="3796059" y="984400"/>
                  </a:lnTo>
                  <a:lnTo>
                    <a:pt x="3791100" y="989360"/>
                  </a:lnTo>
                  <a:lnTo>
                    <a:pt x="3788107" y="990600"/>
                  </a:lnTo>
                  <a:close/>
                </a:path>
                <a:path w="3810635" h="1003300">
                  <a:moveTo>
                    <a:pt x="3807460" y="990600"/>
                  </a:moveTo>
                  <a:lnTo>
                    <a:pt x="3788107" y="990600"/>
                  </a:lnTo>
                  <a:lnTo>
                    <a:pt x="3791100" y="989360"/>
                  </a:lnTo>
                  <a:lnTo>
                    <a:pt x="3796060" y="984400"/>
                  </a:lnTo>
                  <a:lnTo>
                    <a:pt x="3797299" y="981406"/>
                  </a:lnTo>
                  <a:lnTo>
                    <a:pt x="3797299" y="21892"/>
                  </a:lnTo>
                  <a:lnTo>
                    <a:pt x="3796059" y="18899"/>
                  </a:lnTo>
                  <a:lnTo>
                    <a:pt x="3791099" y="13939"/>
                  </a:lnTo>
                  <a:lnTo>
                    <a:pt x="3788106" y="12700"/>
                  </a:lnTo>
                  <a:lnTo>
                    <a:pt x="3807460" y="12700"/>
                  </a:lnTo>
                  <a:lnTo>
                    <a:pt x="3808412" y="14287"/>
                  </a:lnTo>
                  <a:lnTo>
                    <a:pt x="3810000" y="25400"/>
                  </a:lnTo>
                  <a:lnTo>
                    <a:pt x="3810000" y="977900"/>
                  </a:lnTo>
                  <a:lnTo>
                    <a:pt x="3808412" y="989012"/>
                  </a:lnTo>
                  <a:lnTo>
                    <a:pt x="3807460" y="990600"/>
                  </a:lnTo>
                  <a:close/>
                </a:path>
              </a:pathLst>
            </a:custGeom>
            <a:solidFill>
              <a:srgbClr val="586280">
                <a:alpha val="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1219335" y="7429500"/>
            <a:ext cx="3400425" cy="609600"/>
            <a:chOff x="1219335" y="7429500"/>
            <a:chExt cx="3400425" cy="609600"/>
          </a:xfrm>
        </p:grpSpPr>
        <p:sp>
          <p:nvSpPr>
            <p:cNvPr id="83" name="object 83"/>
            <p:cNvSpPr/>
            <p:nvPr/>
          </p:nvSpPr>
          <p:spPr>
            <a:xfrm>
              <a:off x="1219335" y="7429500"/>
              <a:ext cx="38100" cy="609600"/>
            </a:xfrm>
            <a:custGeom>
              <a:avLst/>
              <a:gdLst/>
              <a:ahLst/>
              <a:cxnLst/>
              <a:rect l="l" t="t" r="r" b="b"/>
              <a:pathLst>
                <a:path w="38100" h="609600">
                  <a:moveTo>
                    <a:pt x="33866" y="609600"/>
                  </a:moveTo>
                  <a:lnTo>
                    <a:pt x="4233" y="609600"/>
                  </a:lnTo>
                  <a:lnTo>
                    <a:pt x="0" y="605366"/>
                  </a:lnTo>
                  <a:lnTo>
                    <a:pt x="0" y="596900"/>
                  </a:lnTo>
                  <a:lnTo>
                    <a:pt x="0" y="4233"/>
                  </a:lnTo>
                  <a:lnTo>
                    <a:pt x="4233" y="0"/>
                  </a:lnTo>
                  <a:lnTo>
                    <a:pt x="33866" y="0"/>
                  </a:lnTo>
                  <a:lnTo>
                    <a:pt x="38100" y="4233"/>
                  </a:lnTo>
                  <a:lnTo>
                    <a:pt x="38100" y="605366"/>
                  </a:lnTo>
                  <a:lnTo>
                    <a:pt x="33866" y="609600"/>
                  </a:lnTo>
                  <a:close/>
                </a:path>
              </a:pathLst>
            </a:custGeom>
            <a:solidFill>
              <a:srgbClr val="58628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6858" y="7547942"/>
              <a:ext cx="342362" cy="31152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25550" y="2168525"/>
            <a:ext cx="6838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巡检业务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  <a:p>
            <a:r>
              <a:rPr lang="zh-CN" altLang="en-US" sz="4800">
                <a:latin typeface="Microsoft Sans Serif" panose="020B0604020202020204" charset="0"/>
                <a:cs typeface="Microsoft Sans Serif" panose="020B0604020202020204" charset="0"/>
              </a:rPr>
              <a:t>风险业务</a:t>
            </a:r>
            <a:r>
              <a:rPr lang="en-US" altLang="zh-CN" sz="4800">
                <a:latin typeface="Microsoft Sans Serif" panose="020B0604020202020204" charset="0"/>
                <a:cs typeface="Microsoft Sans Serif" panose="020B0604020202020204" charset="0"/>
              </a:rPr>
              <a:t>{risk_count}</a:t>
            </a:r>
            <a:endParaRPr lang="en-US" altLang="zh-CN" sz="4800">
              <a:latin typeface="Microsoft Sans Serif" panose="020B0604020202020204" charset="0"/>
              <a:cs typeface="Microsoft Sans Serif" panose="020B0604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0" y="4888230"/>
            <a:ext cx="324231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{risk_count}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风险业务</a:t>
            </a:r>
            <a:endParaRPr lang="zh-CN" altLang="en-US" sz="1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7950" y="6172200"/>
            <a:ext cx="324167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{health_count}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健康业务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77950" y="7317105"/>
            <a:ext cx="32975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</a:rPr>
              <a:t>{sum_items}</a:t>
            </a:r>
            <a:r>
              <a:rPr lang="en-US" altLang="zh-CN"/>
              <a:t> </a:t>
            </a:r>
            <a:r>
              <a:rPr lang="zh-CN" altLang="en-US" sz="1400"/>
              <a:t>个</a:t>
            </a:r>
            <a:endParaRPr lang="zh-CN" altLang="en-US" sz="1400"/>
          </a:p>
          <a:p>
            <a:r>
              <a:rPr lang="zh-CN" altLang="en-US" sz="1400"/>
              <a:t>全部业务建议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1219200" y="8839200"/>
            <a:ext cx="59899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*</a:t>
            </a:r>
            <a:r>
              <a:rPr sz="120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根据资源量从多到少展示前15个业务系统，更多数据详见word版主动服务报告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8388985" y="3525520"/>
            <a:ext cx="1485900" cy="1556385"/>
            <a:chOff x="22450" y="5880"/>
            <a:chExt cx="2340" cy="2451"/>
          </a:xfrm>
        </p:grpSpPr>
        <p:sp>
          <p:nvSpPr>
            <p:cNvPr id="109" name="object 113"/>
            <p:cNvSpPr/>
            <p:nvPr>
              <p:custDataLst>
                <p:tags r:id="rId8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{color5}</a:t>
              </a:r>
              <a:endParaRPr lang="en-US"/>
            </a:p>
          </p:txBody>
        </p:sp>
        <p:sp>
          <p:nvSpPr>
            <p:cNvPr id="110" name="object 22"/>
            <p:cNvSpPr txBox="1"/>
            <p:nvPr>
              <p:custDataLst>
                <p:tags r:id="rId9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11" name="object 21"/>
            <p:cNvSpPr txBox="1"/>
            <p:nvPr>
              <p:custDataLst>
                <p:tags r:id="rId10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12" name="图片 11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13" name="组合 112"/>
          <p:cNvGrpSpPr/>
          <p:nvPr/>
        </p:nvGrpSpPr>
        <p:grpSpPr>
          <a:xfrm>
            <a:off x="9152890" y="2341880"/>
            <a:ext cx="1485900" cy="1556385"/>
            <a:chOff x="22450" y="5880"/>
            <a:chExt cx="2340" cy="2451"/>
          </a:xfrm>
        </p:grpSpPr>
        <p:sp>
          <p:nvSpPr>
            <p:cNvPr id="114" name="object 113"/>
            <p:cNvSpPr/>
            <p:nvPr>
              <p:custDataLst>
                <p:tags r:id="rId1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{color1}</a:t>
              </a:r>
              <a:endParaRPr lang="en-US"/>
            </a:p>
          </p:txBody>
        </p:sp>
        <p:sp>
          <p:nvSpPr>
            <p:cNvPr id="115" name="object 22"/>
            <p:cNvSpPr txBox="1"/>
            <p:nvPr>
              <p:custDataLst>
                <p:tags r:id="rId14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16" name="object 21"/>
            <p:cNvSpPr txBox="1"/>
            <p:nvPr>
              <p:custDataLst>
                <p:tags r:id="rId1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</a:rPr>
                <a:t>{count1}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18" name="组合 117"/>
          <p:cNvGrpSpPr/>
          <p:nvPr/>
        </p:nvGrpSpPr>
        <p:grpSpPr>
          <a:xfrm>
            <a:off x="10637520" y="2286000"/>
            <a:ext cx="1485900" cy="1556385"/>
            <a:chOff x="22450" y="5880"/>
            <a:chExt cx="2340" cy="2451"/>
          </a:xfrm>
        </p:grpSpPr>
        <p:sp>
          <p:nvSpPr>
            <p:cNvPr id="119" name="object 113"/>
            <p:cNvSpPr/>
            <p:nvPr>
              <p:custDataLst>
                <p:tags r:id="rId1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{color2}</a:t>
              </a:r>
              <a:endParaRPr lang="en-US"/>
            </a:p>
          </p:txBody>
        </p:sp>
        <p:sp>
          <p:nvSpPr>
            <p:cNvPr id="120" name="object 22"/>
            <p:cNvSpPr txBox="1"/>
            <p:nvPr>
              <p:custDataLst>
                <p:tags r:id="rId18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21" name="object 21"/>
            <p:cNvSpPr txBox="1"/>
            <p:nvPr>
              <p:custDataLst>
                <p:tags r:id="rId1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22" name="图片 121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23" name="组合 122"/>
          <p:cNvGrpSpPr/>
          <p:nvPr/>
        </p:nvGrpSpPr>
        <p:grpSpPr>
          <a:xfrm>
            <a:off x="12103735" y="2286000"/>
            <a:ext cx="1485900" cy="1556385"/>
            <a:chOff x="22450" y="5880"/>
            <a:chExt cx="2340" cy="2451"/>
          </a:xfrm>
        </p:grpSpPr>
        <p:sp>
          <p:nvSpPr>
            <p:cNvPr id="124" name="object 113"/>
            <p:cNvSpPr/>
            <p:nvPr>
              <p:custDataLst>
                <p:tags r:id="rId2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{color3}</a:t>
              </a:r>
              <a:endParaRPr lang="en-US"/>
            </a:p>
          </p:txBody>
        </p:sp>
        <p:sp>
          <p:nvSpPr>
            <p:cNvPr id="125" name="object 22"/>
            <p:cNvSpPr txBox="1"/>
            <p:nvPr>
              <p:custDataLst>
                <p:tags r:id="rId22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26" name="object 21"/>
            <p:cNvSpPr txBox="1"/>
            <p:nvPr>
              <p:custDataLst>
                <p:tags r:id="rId2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27" name="图片 126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28" name="组合 127"/>
          <p:cNvGrpSpPr/>
          <p:nvPr/>
        </p:nvGrpSpPr>
        <p:grpSpPr>
          <a:xfrm>
            <a:off x="13591540" y="2286000"/>
            <a:ext cx="1485900" cy="1556385"/>
            <a:chOff x="22450" y="5880"/>
            <a:chExt cx="2340" cy="2451"/>
          </a:xfrm>
        </p:grpSpPr>
        <p:sp>
          <p:nvSpPr>
            <p:cNvPr id="129" name="object 113"/>
            <p:cNvSpPr/>
            <p:nvPr>
              <p:custDataLst>
                <p:tags r:id="rId2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{color4}</a:t>
              </a:r>
              <a:endParaRPr lang="en-US"/>
            </a:p>
          </p:txBody>
        </p:sp>
        <p:sp>
          <p:nvSpPr>
            <p:cNvPr id="130" name="object 22"/>
            <p:cNvSpPr txBox="1"/>
            <p:nvPr>
              <p:custDataLst>
                <p:tags r:id="rId26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{name4}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31" name="object 21"/>
            <p:cNvSpPr txBox="1"/>
            <p:nvPr>
              <p:custDataLst>
                <p:tags r:id="rId2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{count4}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32" name="图片 131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33" name="组合 132"/>
          <p:cNvGrpSpPr/>
          <p:nvPr/>
        </p:nvGrpSpPr>
        <p:grpSpPr>
          <a:xfrm>
            <a:off x="9876155" y="3525520"/>
            <a:ext cx="1485900" cy="1556385"/>
            <a:chOff x="22450" y="5880"/>
            <a:chExt cx="2340" cy="2451"/>
          </a:xfrm>
        </p:grpSpPr>
        <p:sp>
          <p:nvSpPr>
            <p:cNvPr id="134" name="object 113"/>
            <p:cNvSpPr/>
            <p:nvPr>
              <p:custDataLst>
                <p:tags r:id="rId29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{color6}</a:t>
              </a:r>
              <a:endParaRPr lang="en-US"/>
            </a:p>
          </p:txBody>
        </p:sp>
        <p:sp>
          <p:nvSpPr>
            <p:cNvPr id="135" name="object 22"/>
            <p:cNvSpPr txBox="1"/>
            <p:nvPr>
              <p:custDataLst>
                <p:tags r:id="rId30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{name6}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36" name="object 21"/>
            <p:cNvSpPr txBox="1"/>
            <p:nvPr>
              <p:custDataLst>
                <p:tags r:id="rId31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{count6}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37" name="图片 136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38" name="组合 137"/>
          <p:cNvGrpSpPr/>
          <p:nvPr/>
        </p:nvGrpSpPr>
        <p:grpSpPr>
          <a:xfrm>
            <a:off x="11360785" y="3469640"/>
            <a:ext cx="1485900" cy="1556385"/>
            <a:chOff x="22450" y="5880"/>
            <a:chExt cx="2340" cy="2451"/>
          </a:xfrm>
        </p:grpSpPr>
        <p:sp>
          <p:nvSpPr>
            <p:cNvPr id="139" name="object 113"/>
            <p:cNvSpPr/>
            <p:nvPr>
              <p:custDataLst>
                <p:tags r:id="rId3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{color7}</a:t>
              </a:r>
              <a:endParaRPr lang="en-US"/>
            </a:p>
          </p:txBody>
        </p:sp>
        <p:sp>
          <p:nvSpPr>
            <p:cNvPr id="140" name="object 22"/>
            <p:cNvSpPr txBox="1"/>
            <p:nvPr>
              <p:custDataLst>
                <p:tags r:id="rId34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{name7}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41" name="object 21"/>
            <p:cNvSpPr txBox="1"/>
            <p:nvPr>
              <p:custDataLst>
                <p:tags r:id="rId3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{count7}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42" name="图片 141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43" name="组合 142"/>
          <p:cNvGrpSpPr/>
          <p:nvPr/>
        </p:nvGrpSpPr>
        <p:grpSpPr>
          <a:xfrm>
            <a:off x="12827000" y="3469640"/>
            <a:ext cx="1485900" cy="1556385"/>
            <a:chOff x="22450" y="5880"/>
            <a:chExt cx="2340" cy="2451"/>
          </a:xfrm>
        </p:grpSpPr>
        <p:sp>
          <p:nvSpPr>
            <p:cNvPr id="144" name="object 113"/>
            <p:cNvSpPr/>
            <p:nvPr>
              <p:custDataLst>
                <p:tags r:id="rId3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{color8}</a:t>
              </a:r>
              <a:endParaRPr lang="en-US"/>
            </a:p>
          </p:txBody>
        </p:sp>
        <p:sp>
          <p:nvSpPr>
            <p:cNvPr id="145" name="object 22"/>
            <p:cNvSpPr txBox="1"/>
            <p:nvPr>
              <p:custDataLst>
                <p:tags r:id="rId38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{name8}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46" name="object 21"/>
            <p:cNvSpPr txBox="1"/>
            <p:nvPr>
              <p:custDataLst>
                <p:tags r:id="rId3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{count8}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47" name="图片 146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48" name="组合 147"/>
          <p:cNvGrpSpPr/>
          <p:nvPr/>
        </p:nvGrpSpPr>
        <p:grpSpPr>
          <a:xfrm>
            <a:off x="14314805" y="3469640"/>
            <a:ext cx="1485900" cy="1556385"/>
            <a:chOff x="22450" y="5880"/>
            <a:chExt cx="2340" cy="2451"/>
          </a:xfrm>
        </p:grpSpPr>
        <p:sp>
          <p:nvSpPr>
            <p:cNvPr id="149" name="object 113"/>
            <p:cNvSpPr/>
            <p:nvPr>
              <p:custDataLst>
                <p:tags r:id="rId4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{color9}</a:t>
              </a:r>
              <a:endParaRPr lang="en-US"/>
            </a:p>
          </p:txBody>
        </p:sp>
        <p:sp>
          <p:nvSpPr>
            <p:cNvPr id="150" name="object 22"/>
            <p:cNvSpPr txBox="1"/>
            <p:nvPr>
              <p:custDataLst>
                <p:tags r:id="rId42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{name9}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51" name="object 21"/>
            <p:cNvSpPr txBox="1"/>
            <p:nvPr>
              <p:custDataLst>
                <p:tags r:id="rId4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{count9}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52" name="图片 151"/>
            <p:cNvPicPr>
              <a:picLocks noChangeAspect="1"/>
            </p:cNvPicPr>
            <p:nvPr>
              <p:custDataLst>
                <p:tags r:id="rId4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53" name="组合 152"/>
          <p:cNvGrpSpPr/>
          <p:nvPr/>
        </p:nvGrpSpPr>
        <p:grpSpPr>
          <a:xfrm>
            <a:off x="7665720" y="4737100"/>
            <a:ext cx="1485900" cy="1556385"/>
            <a:chOff x="22450" y="5880"/>
            <a:chExt cx="2340" cy="2451"/>
          </a:xfrm>
        </p:grpSpPr>
        <p:sp>
          <p:nvSpPr>
            <p:cNvPr id="154" name="object 113"/>
            <p:cNvSpPr/>
            <p:nvPr>
              <p:custDataLst>
                <p:tags r:id="rId4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{color10}</a:t>
              </a:r>
              <a:endParaRPr lang="en-US"/>
            </a:p>
          </p:txBody>
        </p:sp>
        <p:sp>
          <p:nvSpPr>
            <p:cNvPr id="155" name="object 22"/>
            <p:cNvSpPr txBox="1"/>
            <p:nvPr>
              <p:custDataLst>
                <p:tags r:id="rId46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{name10}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56" name="object 21"/>
            <p:cNvSpPr txBox="1"/>
            <p:nvPr>
              <p:custDataLst>
                <p:tags r:id="rId4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{count10}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57" name="图片 156"/>
            <p:cNvPicPr>
              <a:picLocks noChangeAspect="1"/>
            </p:cNvPicPr>
            <p:nvPr>
              <p:custDataLst>
                <p:tags r:id="rId4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58" name="组合 157"/>
          <p:cNvGrpSpPr/>
          <p:nvPr/>
        </p:nvGrpSpPr>
        <p:grpSpPr>
          <a:xfrm>
            <a:off x="9152890" y="4737100"/>
            <a:ext cx="1485900" cy="1556385"/>
            <a:chOff x="22450" y="5880"/>
            <a:chExt cx="2340" cy="2451"/>
          </a:xfrm>
        </p:grpSpPr>
        <p:sp>
          <p:nvSpPr>
            <p:cNvPr id="159" name="object 113"/>
            <p:cNvSpPr/>
            <p:nvPr>
              <p:custDataLst>
                <p:tags r:id="rId49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{color11}</a:t>
              </a:r>
              <a:endParaRPr lang="en-US"/>
            </a:p>
          </p:txBody>
        </p:sp>
        <p:sp>
          <p:nvSpPr>
            <p:cNvPr id="160" name="object 22"/>
            <p:cNvSpPr txBox="1"/>
            <p:nvPr>
              <p:custDataLst>
                <p:tags r:id="rId50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{name11}</a:t>
              </a:r>
              <a:endParaRPr lang="en-US" sz="1350" spc="-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CJK HK"/>
                <a:sym typeface="+mn-ea"/>
              </a:endParaRPr>
            </a:p>
          </p:txBody>
        </p:sp>
        <p:sp>
          <p:nvSpPr>
            <p:cNvPr id="161" name="object 21"/>
            <p:cNvSpPr txBox="1"/>
            <p:nvPr>
              <p:custDataLst>
                <p:tags r:id="rId51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{count11}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62" name="图片 161"/>
            <p:cNvPicPr>
              <a:picLocks noChangeAspect="1"/>
            </p:cNvPicPr>
            <p:nvPr>
              <p:custDataLst>
                <p:tags r:id="rId52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63" name="组合 162"/>
          <p:cNvGrpSpPr/>
          <p:nvPr/>
        </p:nvGrpSpPr>
        <p:grpSpPr>
          <a:xfrm>
            <a:off x="10637520" y="4681220"/>
            <a:ext cx="1485900" cy="1556385"/>
            <a:chOff x="22450" y="5880"/>
            <a:chExt cx="2340" cy="2451"/>
          </a:xfrm>
        </p:grpSpPr>
        <p:sp>
          <p:nvSpPr>
            <p:cNvPr id="164" name="object 113"/>
            <p:cNvSpPr/>
            <p:nvPr>
              <p:custDataLst>
                <p:tags r:id="rId53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{color12}</a:t>
              </a:r>
              <a:endParaRPr lang="en-US"/>
            </a:p>
          </p:txBody>
        </p:sp>
        <p:sp>
          <p:nvSpPr>
            <p:cNvPr id="165" name="object 22"/>
            <p:cNvSpPr txBox="1"/>
            <p:nvPr>
              <p:custDataLst>
                <p:tags r:id="rId54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66" name="object 21"/>
            <p:cNvSpPr txBox="1"/>
            <p:nvPr>
              <p:custDataLst>
                <p:tags r:id="rId55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{count12}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67" name="图片 166"/>
            <p:cNvPicPr>
              <a:picLocks noChangeAspect="1"/>
            </p:cNvPicPr>
            <p:nvPr>
              <p:custDataLst>
                <p:tags r:id="rId5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68" name="组合 167"/>
          <p:cNvGrpSpPr/>
          <p:nvPr/>
        </p:nvGrpSpPr>
        <p:grpSpPr>
          <a:xfrm>
            <a:off x="12103735" y="4681220"/>
            <a:ext cx="1485900" cy="1556385"/>
            <a:chOff x="22450" y="5880"/>
            <a:chExt cx="2340" cy="2451"/>
          </a:xfrm>
        </p:grpSpPr>
        <p:sp>
          <p:nvSpPr>
            <p:cNvPr id="169" name="object 113"/>
            <p:cNvSpPr/>
            <p:nvPr>
              <p:custDataLst>
                <p:tags r:id="rId57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{color13}</a:t>
              </a:r>
              <a:endParaRPr lang="en-US"/>
            </a:p>
          </p:txBody>
        </p:sp>
        <p:sp>
          <p:nvSpPr>
            <p:cNvPr id="170" name="object 22"/>
            <p:cNvSpPr txBox="1"/>
            <p:nvPr>
              <p:custDataLst>
                <p:tags r:id="rId58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71" name="object 21"/>
            <p:cNvSpPr txBox="1"/>
            <p:nvPr>
              <p:custDataLst>
                <p:tags r:id="rId59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{count13}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pic>
          <p:nvPicPr>
            <p:cNvPr id="172" name="图片 171"/>
            <p:cNvPicPr>
              <a:picLocks noChangeAspect="1"/>
            </p:cNvPicPr>
            <p:nvPr>
              <p:custDataLst>
                <p:tags r:id="rId60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73" name="组合 172"/>
          <p:cNvGrpSpPr/>
          <p:nvPr/>
        </p:nvGrpSpPr>
        <p:grpSpPr>
          <a:xfrm>
            <a:off x="13591540" y="4681220"/>
            <a:ext cx="1485900" cy="1556385"/>
            <a:chOff x="22450" y="5880"/>
            <a:chExt cx="2340" cy="2451"/>
          </a:xfrm>
        </p:grpSpPr>
        <p:sp>
          <p:nvSpPr>
            <p:cNvPr id="174" name="object 113"/>
            <p:cNvSpPr/>
            <p:nvPr>
              <p:custDataLst>
                <p:tags r:id="rId61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{color14}</a:t>
              </a:r>
              <a:endParaRPr lang="en-US"/>
            </a:p>
          </p:txBody>
        </p:sp>
        <p:sp>
          <p:nvSpPr>
            <p:cNvPr id="175" name="object 22"/>
            <p:cNvSpPr txBox="1"/>
            <p:nvPr>
              <p:custDataLst>
                <p:tags r:id="rId62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{name14}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76" name="object 21"/>
            <p:cNvSpPr txBox="1"/>
            <p:nvPr>
              <p:custDataLst>
                <p:tags r:id="rId63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{count14}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77" name="图片 176"/>
            <p:cNvPicPr>
              <a:picLocks noChangeAspect="1"/>
            </p:cNvPicPr>
            <p:nvPr>
              <p:custDataLst>
                <p:tags r:id="rId6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grpSp>
        <p:nvGrpSpPr>
          <p:cNvPr id="178" name="组合 177"/>
          <p:cNvGrpSpPr/>
          <p:nvPr/>
        </p:nvGrpSpPr>
        <p:grpSpPr>
          <a:xfrm>
            <a:off x="15077440" y="4683760"/>
            <a:ext cx="1485900" cy="1556385"/>
            <a:chOff x="22450" y="5880"/>
            <a:chExt cx="2340" cy="2451"/>
          </a:xfrm>
        </p:grpSpPr>
        <p:sp>
          <p:nvSpPr>
            <p:cNvPr id="179" name="object 113"/>
            <p:cNvSpPr/>
            <p:nvPr>
              <p:custDataLst>
                <p:tags r:id="rId65"/>
              </p:custDataLst>
            </p:nvPr>
          </p:nvSpPr>
          <p:spPr>
            <a:xfrm>
              <a:off x="22450" y="5880"/>
              <a:ext cx="2219" cy="2451"/>
            </a:xfrm>
            <a:custGeom>
              <a:avLst/>
              <a:gdLst/>
              <a:ahLst/>
              <a:cxnLst/>
              <a:rect l="l" t="t" r="r" b="b"/>
              <a:pathLst>
                <a:path w="1760220" h="2032000">
                  <a:moveTo>
                    <a:pt x="879881" y="2032000"/>
                  </a:moveTo>
                  <a:lnTo>
                    <a:pt x="0" y="1524000"/>
                  </a:lnTo>
                  <a:lnTo>
                    <a:pt x="0" y="508000"/>
                  </a:lnTo>
                  <a:lnTo>
                    <a:pt x="879881" y="0"/>
                  </a:lnTo>
                  <a:lnTo>
                    <a:pt x="1759763" y="508000"/>
                  </a:lnTo>
                  <a:lnTo>
                    <a:pt x="1759763" y="1524000"/>
                  </a:lnTo>
                  <a:lnTo>
                    <a:pt x="879881" y="2032000"/>
                  </a:lnTo>
                  <a:close/>
                </a:path>
              </a:pathLst>
            </a:custGeom>
            <a:solidFill>
              <a:srgbClr val="E6F1FF"/>
            </a:solidFill>
          </p:spPr>
          <p:txBody>
            <a:bodyPr vert="horz" wrap="square" lIns="46990" tIns="46990" rIns="46990" bIns="46990" rtlCol="0" anchor="t" anchorCtr="0"/>
            <a:p>
              <a:r>
                <a:rPr lang="en-US"/>
                <a:t>{color15}</a:t>
              </a:r>
              <a:endParaRPr lang="en-US"/>
            </a:p>
          </p:txBody>
        </p:sp>
        <p:sp>
          <p:nvSpPr>
            <p:cNvPr id="180" name="object 22"/>
            <p:cNvSpPr txBox="1"/>
            <p:nvPr>
              <p:custDataLst>
                <p:tags r:id="rId66"/>
              </p:custDataLst>
            </p:nvPr>
          </p:nvSpPr>
          <p:spPr>
            <a:xfrm>
              <a:off x="22929" y="6568"/>
              <a:ext cx="1371" cy="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2F7FF"/>
                  </a:solidFill>
                </a14:hiddenFill>
              </a:ext>
            </a:extLst>
          </p:spPr>
          <p:txBody>
            <a:bodyPr vert="horz" wrap="square" lIns="0" tIns="13335" rIns="0" bIns="0" rtlCol="0">
              <a:spAutoFit/>
            </a:bodyPr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{name15}</a:t>
              </a:r>
              <a:endParaRPr lang="en-US" sz="1350" spc="-80" dirty="0">
                <a:latin typeface="微软雅黑" panose="020B0503020204020204" charset="-122"/>
                <a:ea typeface="微软雅黑" panose="020B0503020204020204" charset="-122"/>
                <a:cs typeface="Noto Sans CJK HK"/>
              </a:endParaRPr>
            </a:p>
          </p:txBody>
        </p:sp>
        <p:sp>
          <p:nvSpPr>
            <p:cNvPr id="181" name="object 21"/>
            <p:cNvSpPr txBox="1"/>
            <p:nvPr>
              <p:custDataLst>
                <p:tags r:id="rId67"/>
              </p:custDataLst>
            </p:nvPr>
          </p:nvSpPr>
          <p:spPr>
            <a:xfrm>
              <a:off x="23410" y="7320"/>
              <a:ext cx="1380" cy="3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sz="1350" spc="-80" dirty="0">
                  <a:latin typeface="微软雅黑" panose="020B0503020204020204" charset="-122"/>
                  <a:ea typeface="微软雅黑" panose="020B0503020204020204" charset="-122"/>
                  <a:cs typeface="Noto Sans CJK HK"/>
                  <a:sym typeface="+mn-ea"/>
                </a:rPr>
                <a:t>{count15}</a:t>
              </a:r>
              <a:endParaRPr lang="en-US" sz="1350" spc="-3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82" name="图片 181"/>
            <p:cNvPicPr>
              <a:picLocks noChangeAspect="1"/>
            </p:cNvPicPr>
            <p:nvPr>
              <p:custDataLst>
                <p:tags r:id="rId6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050" y="7382"/>
              <a:ext cx="272" cy="27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>
            <p:custDataLst>
              <p:tags r:id="rId69"/>
            </p:custDataLst>
          </p:nvPr>
        </p:nvSpPr>
        <p:spPr>
          <a:xfrm>
            <a:off x="7094220" y="257810"/>
            <a:ext cx="329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{slide_id=sum_risks}</a:t>
            </a:r>
            <a:endParaRPr lang="en-US" altLang="zh-CN"/>
          </a:p>
        </p:txBody>
      </p:sp>
      <p:sp>
        <p:nvSpPr>
          <p:cNvPr id="9" name="object 196"/>
          <p:cNvSpPr/>
          <p:nvPr>
            <p:custDataLst>
              <p:tags r:id="rId70"/>
            </p:custDataLst>
          </p:nvPr>
        </p:nvSpPr>
        <p:spPr>
          <a:xfrm>
            <a:off x="13021310" y="152400"/>
            <a:ext cx="373507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业务分布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负载及分析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75055" y="3429000"/>
            <a:ext cx="15498445" cy="5186680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lang="en-US" sz="20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{date}</a:t>
            </a:r>
            <a:r>
              <a:rPr lang="en-US" sz="2000" spc="-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3657743"/>
          <a:ext cx="14671040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325"/>
                <a:gridCol w="3506451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集群名称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r>
                        <a:rPr lang="en-US" altLang="zh-CN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业务分组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主机数量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67435" y="8692506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0550" y="762000"/>
            <a:ext cx="22929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{slide_id=category}</a:t>
            </a:r>
            <a:endParaRPr lang="en-US" altLang="zh-CN">
              <a:sym typeface="+mn-ea"/>
            </a:endParaRPr>
          </a:p>
        </p:txBody>
      </p:sp>
      <p:sp>
        <p:nvSpPr>
          <p:cNvPr id="9" name="object 196"/>
          <p:cNvSpPr/>
          <p:nvPr>
            <p:custDataLst>
              <p:tags r:id="rId5"/>
            </p:custDataLst>
          </p:nvPr>
        </p:nvSpPr>
        <p:spPr>
          <a:xfrm>
            <a:off x="11893550" y="3048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产品总体概述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产品范围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团队架构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网络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架构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运行方法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论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3270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3270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2"/>
          <p:cNvSpPr/>
          <p:nvPr/>
        </p:nvSpPr>
        <p:spPr>
          <a:xfrm>
            <a:off x="23283" y="13062"/>
            <a:ext cx="17340366" cy="9727477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82" name="object 4"/>
          <p:cNvSpPr/>
          <p:nvPr/>
        </p:nvSpPr>
        <p:spPr>
          <a:xfrm>
            <a:off x="46716" y="18762"/>
            <a:ext cx="8629336" cy="9721776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 sz="1790" dirty="0"/>
          </a:p>
        </p:txBody>
      </p:sp>
      <p:sp>
        <p:nvSpPr>
          <p:cNvPr id="59" name="object 22"/>
          <p:cNvSpPr/>
          <p:nvPr/>
        </p:nvSpPr>
        <p:spPr>
          <a:xfrm>
            <a:off x="1087881" y="2006908"/>
            <a:ext cx="15456671" cy="6821680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sz="1790" dirty="0"/>
          </a:p>
        </p:txBody>
      </p:sp>
      <p:sp>
        <p:nvSpPr>
          <p:cNvPr id="60" name="圆角矩形 59"/>
          <p:cNvSpPr/>
          <p:nvPr/>
        </p:nvSpPr>
        <p:spPr>
          <a:xfrm>
            <a:off x="1754091" y="2340223"/>
            <a:ext cx="5744573" cy="851236"/>
          </a:xfrm>
          <a:prstGeom prst="roundRect">
            <a:avLst>
              <a:gd name="adj" fmla="val 6965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>
                <a:solidFill>
                  <a:schemeClr val="bg1"/>
                </a:solidFill>
              </a:rPr>
              <a:t>客户公司</a:t>
            </a:r>
            <a:r>
              <a:rPr lang="en-US" altLang="zh-CN" sz="1990" b="1">
                <a:solidFill>
                  <a:schemeClr val="bg1"/>
                </a:solidFill>
              </a:rPr>
              <a:t>LOGO</a:t>
            </a:r>
            <a:endParaRPr lang="en-US" altLang="zh-CN" sz="1990" b="1">
              <a:solidFill>
                <a:schemeClr val="bg1"/>
              </a:solidFill>
            </a:endParaRPr>
          </a:p>
        </p:txBody>
      </p:sp>
      <p:pic>
        <p:nvPicPr>
          <p:cNvPr id="72" name="picture 7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21600000">
            <a:off x="8098483" y="2324877"/>
            <a:ext cx="1540261" cy="863539"/>
          </a:xfrm>
          <a:prstGeom prst="rect">
            <a:avLst/>
          </a:prstGeom>
        </p:spPr>
      </p:pic>
      <p:sp>
        <p:nvSpPr>
          <p:cNvPr id="116" name="textbox 116"/>
          <p:cNvSpPr/>
          <p:nvPr>
            <p:custDataLst>
              <p:tags r:id="rId3"/>
            </p:custDataLst>
          </p:nvPr>
        </p:nvSpPr>
        <p:spPr>
          <a:xfrm>
            <a:off x="1075199" y="859500"/>
            <a:ext cx="9543273" cy="748665"/>
          </a:xfrm>
          <a:prstGeom prst="rect">
            <a:avLst/>
          </a:prstGeom>
        </p:spPr>
        <p:txBody>
          <a:bodyPr vert="horz" wrap="square" lIns="0" tIns="12664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4785" spc="-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深信服</a:t>
            </a:r>
            <a:r>
              <a:rPr sz="4785" spc="-1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服务及支持团队架构</a:t>
            </a:r>
            <a:endParaRPr lang="en-US" altLang="en-US" sz="4785" spc="-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133770" y="2342343"/>
            <a:ext cx="5744573" cy="864293"/>
          </a:xfrm>
          <a:prstGeom prst="roundRect">
            <a:avLst>
              <a:gd name="adj" fmla="val 5520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2395" b="1" dirty="0">
                <a:solidFill>
                  <a:schemeClr val="bg1"/>
                </a:solidFill>
              </a:rPr>
              <a:t> </a:t>
            </a:r>
            <a:endParaRPr lang="zh-CN" altLang="en-US" sz="2395" b="1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754091" y="3568981"/>
            <a:ext cx="14138405" cy="1505554"/>
          </a:xfrm>
          <a:prstGeom prst="roundRect">
            <a:avLst>
              <a:gd name="adj" fmla="val 3272"/>
            </a:avLst>
          </a:prstGeom>
          <a:solidFill>
            <a:srgbClr val="E9F1FD"/>
          </a:solidFill>
          <a:ln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1792" y="3718828"/>
            <a:ext cx="5744573" cy="574457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区交付与服务主管 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en-US" altLang="zh-CN" sz="1595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3671180" y="4370428"/>
            <a:ext cx="5744573" cy="574457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区交付与服务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行业组长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en-US" altLang="zh-CN" sz="1595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9764776" y="3718828"/>
            <a:ext cx="5744573" cy="574457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区市场体系主管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9764776" y="4370428"/>
            <a:ext cx="5744573" cy="574457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区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组长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54091" y="5560764"/>
            <a:ext cx="4308429" cy="2820065"/>
          </a:xfrm>
          <a:prstGeom prst="roundRect">
            <a:avLst>
              <a:gd name="adj" fmla="val 2014"/>
            </a:avLst>
          </a:prstGeom>
          <a:solidFill>
            <a:srgbClr val="E9F1FD"/>
          </a:solidFill>
          <a:ln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79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7"/>
            </p:custDataLst>
          </p:nvPr>
        </p:nvSpPr>
        <p:spPr>
          <a:xfrm>
            <a:off x="11569913" y="5560764"/>
            <a:ext cx="4308429" cy="2820065"/>
          </a:xfrm>
          <a:prstGeom prst="roundRect">
            <a:avLst>
              <a:gd name="adj" fmla="val 1680"/>
            </a:avLst>
          </a:prstGeom>
          <a:solidFill>
            <a:srgbClr val="E9F1FD"/>
          </a:solidFill>
          <a:ln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13127" y="7825330"/>
            <a:ext cx="3590357" cy="39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 </a:t>
            </a:r>
            <a:r>
              <a:rPr lang="zh-CN" altLang="en-US" sz="199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服务团队</a:t>
            </a:r>
            <a:endParaRPr lang="zh-CN" altLang="en-US" sz="199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8"/>
            </p:custDataLst>
          </p:nvPr>
        </p:nvSpPr>
        <p:spPr>
          <a:xfrm>
            <a:off x="11928949" y="7825330"/>
            <a:ext cx="3590357" cy="39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授权服务商交付维护团队</a:t>
            </a:r>
            <a:endParaRPr lang="zh-CN" altLang="en-US" sz="199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3908305" y="5261345"/>
            <a:ext cx="9815824" cy="12890"/>
          </a:xfrm>
          <a:prstGeom prst="line">
            <a:avLst/>
          </a:prstGeom>
          <a:ln>
            <a:solidFill>
              <a:srgbClr val="297BE6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922637" y="5274234"/>
            <a:ext cx="0" cy="309158"/>
          </a:xfrm>
          <a:prstGeom prst="line">
            <a:avLst/>
          </a:prstGeom>
          <a:ln>
            <a:solidFill>
              <a:srgbClr val="297BE6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>
            <p:custDataLst>
              <p:tags r:id="rId9"/>
            </p:custDataLst>
          </p:nvPr>
        </p:nvCxnSpPr>
        <p:spPr>
          <a:xfrm>
            <a:off x="8823292" y="5074536"/>
            <a:ext cx="0" cy="621753"/>
          </a:xfrm>
          <a:prstGeom prst="line">
            <a:avLst/>
          </a:prstGeom>
          <a:ln>
            <a:solidFill>
              <a:srgbClr val="297BE6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>
            <p:custDataLst>
              <p:tags r:id="rId10"/>
            </p:custDataLst>
          </p:nvPr>
        </p:nvCxnSpPr>
        <p:spPr>
          <a:xfrm>
            <a:off x="13728560" y="5256779"/>
            <a:ext cx="0" cy="310148"/>
          </a:xfrm>
          <a:prstGeom prst="line">
            <a:avLst/>
          </a:prstGeom>
          <a:ln>
            <a:solidFill>
              <a:srgbClr val="297BE6"/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079832" y="4093767"/>
            <a:ext cx="1193800" cy="396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" b="1" dirty="0">
                <a:solidFill>
                  <a:schemeClr val="accent1">
                    <a:lumMod val="75000"/>
                  </a:schemeClr>
                </a:solidFill>
              </a:rPr>
              <a:t>管理团队</a:t>
            </a:r>
            <a:endParaRPr lang="zh-CN" altLang="en-US" sz="199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085" y="5788750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客户服务经理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23085" y="627682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产品技术</a:t>
            </a:r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专家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3085" y="678418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服务销售经理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23085" y="728224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产品经理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662002" y="5560764"/>
            <a:ext cx="4308429" cy="2820065"/>
          </a:xfrm>
          <a:prstGeom prst="roundRect">
            <a:avLst>
              <a:gd name="adj" fmla="val 2447"/>
            </a:avLst>
          </a:prstGeom>
          <a:solidFill>
            <a:srgbClr val="E9F1FD"/>
          </a:solidFill>
          <a:ln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79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21038" y="7825330"/>
            <a:ext cx="3590357" cy="39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研发专家团队</a:t>
            </a:r>
            <a:endParaRPr lang="zh-CN" altLang="en-US" sz="199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30997" y="5788750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产品线</a:t>
            </a:r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研发主管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030997" y="627682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产品研发接口人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030997" y="678418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产品线</a:t>
            </a:r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研发专家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030997" y="728224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XX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产品线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</a:rPr>
              <a:t>TAC</a:t>
            </a:r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专家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938909" y="5788750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技术主管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1938909" y="6276823"/>
            <a:ext cx="3570441" cy="430842"/>
          </a:xfrm>
          <a:prstGeom prst="rect">
            <a:avLst/>
          </a:prstGeom>
          <a:solidFill>
            <a:schemeClr val="bg1"/>
          </a:solidFill>
          <a:ln cap="rnd">
            <a:solidFill>
              <a:srgbClr val="D8E5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技术</a:t>
            </a:r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工程工程师</a:t>
            </a:r>
            <a:r>
              <a:rPr lang="en-US" altLang="zh-CN" sz="15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XXX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6" name="图形 8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876601" y="2428456"/>
            <a:ext cx="1991142" cy="643753"/>
          </a:xfrm>
          <a:prstGeom prst="rect">
            <a:avLst/>
          </a:prstGeom>
        </p:spPr>
      </p:pic>
      <p:sp>
        <p:nvSpPr>
          <p:cNvPr id="88" name="下箭头 87"/>
          <p:cNvSpPr/>
          <p:nvPr/>
        </p:nvSpPr>
        <p:spPr>
          <a:xfrm>
            <a:off x="12555142" y="3112420"/>
            <a:ext cx="820708" cy="548446"/>
          </a:xfrm>
          <a:prstGeom prst="downArrow">
            <a:avLst/>
          </a:prstGeom>
          <a:gradFill>
            <a:gsLst>
              <a:gs pos="0">
                <a:srgbClr val="D8E8FE">
                  <a:alpha val="0"/>
                </a:srgbClr>
              </a:gs>
              <a:gs pos="73000">
                <a:srgbClr val="428DED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sp>
        <p:nvSpPr>
          <p:cNvPr id="2" name="object 196"/>
          <p:cNvSpPr/>
          <p:nvPr>
            <p:custDataLst>
              <p:tags r:id="rId13"/>
            </p:custDataLst>
          </p:nvPr>
        </p:nvSpPr>
        <p:spPr>
          <a:xfrm>
            <a:off x="12122150" y="228600"/>
            <a:ext cx="496062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产品总体概述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产品范围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/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团队架构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运行评估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运行方法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论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3" y="9745673"/>
                </a:moveTo>
                <a:lnTo>
                  <a:pt x="3" y="39"/>
                </a:lnTo>
                <a:lnTo>
                  <a:pt x="17353577" y="0"/>
                </a:lnTo>
                <a:lnTo>
                  <a:pt x="17353577" y="9745673"/>
                </a:lnTo>
                <a:lnTo>
                  <a:pt x="3" y="9745673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/>
          </a:p>
        </p:txBody>
      </p:sp>
      <p:sp>
        <p:nvSpPr>
          <p:cNvPr id="17" name="object 9"/>
          <p:cNvSpPr txBox="1"/>
          <p:nvPr>
            <p:custDataLst>
              <p:tags r:id="rId1"/>
            </p:custDataLst>
          </p:nvPr>
        </p:nvSpPr>
        <p:spPr>
          <a:xfrm>
            <a:off x="1149237" y="8881604"/>
            <a:ext cx="2463800" cy="220980"/>
          </a:xfrm>
          <a:prstGeom prst="rect">
            <a:avLst/>
          </a:prstGeom>
        </p:spPr>
        <p:txBody>
          <a:bodyPr vert="horz" wrap="none" lIns="0" tIns="13335" rIns="0" bIns="0" rtlCol="0">
            <a:spAutoFit/>
          </a:bodyPr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1350" spc="7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更多数据详</a:t>
            </a:r>
            <a:r>
              <a:rPr lang="zh-CN"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</a:t>
            </a:r>
            <a:r>
              <a:rPr sz="1350" spc="-50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sz="1200" spc="-5" dirty="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版主动服务报告</a:t>
            </a:r>
            <a:endParaRPr sz="1200" spc="-5" dirty="0">
              <a:solidFill>
                <a:schemeClr val="bg1">
                  <a:alpha val="6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1"/>
          <p:cNvSpPr/>
          <p:nvPr>
            <p:custDataLst>
              <p:tags r:id="rId2"/>
            </p:custDataLst>
          </p:nvPr>
        </p:nvSpPr>
        <p:spPr>
          <a:xfrm>
            <a:off x="1245235" y="838200"/>
            <a:ext cx="2602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19" name="object 13"/>
          <p:cNvSpPr txBox="1"/>
          <p:nvPr>
            <p:custDataLst>
              <p:tags r:id="rId3"/>
            </p:custDataLst>
          </p:nvPr>
        </p:nvSpPr>
        <p:spPr>
          <a:xfrm>
            <a:off x="1245235" y="838200"/>
            <a:ext cx="2602230" cy="3556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p>
            <a:pPr marL="180975">
              <a:lnSpc>
                <a:spcPct val="100000"/>
              </a:lnSpc>
              <a:spcBef>
                <a:spcPts val="380"/>
              </a:spcBef>
            </a:pPr>
            <a:r>
              <a:rPr lang="zh-CN" sz="2000" b="1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风险业务分析</a:t>
            </a:r>
            <a:endParaRPr 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" name="object 14"/>
          <p:cNvGrpSpPr/>
          <p:nvPr/>
        </p:nvGrpSpPr>
        <p:grpSpPr>
          <a:xfrm>
            <a:off x="1152525" y="5634355"/>
            <a:ext cx="4443730" cy="1219835"/>
            <a:chOff x="1207006" y="5846751"/>
            <a:chExt cx="3811904" cy="1219835"/>
          </a:xfrm>
        </p:grpSpPr>
        <p:sp>
          <p:nvSpPr>
            <p:cNvPr id="21" name="object 15"/>
            <p:cNvSpPr/>
            <p:nvPr>
              <p:custDataLst>
                <p:tags r:id="rId4"/>
              </p:custDataLst>
            </p:nvPr>
          </p:nvSpPr>
          <p:spPr>
            <a:xfrm>
              <a:off x="1207006" y="5846751"/>
              <a:ext cx="3811904" cy="1219835"/>
            </a:xfrm>
            <a:custGeom>
              <a:avLst/>
              <a:gdLst/>
              <a:ahLst/>
              <a:cxnLst/>
              <a:rect l="l" t="t" r="r" b="b"/>
              <a:pathLst>
                <a:path w="3811904" h="1219834">
                  <a:moveTo>
                    <a:pt x="0" y="0"/>
                  </a:moveTo>
                  <a:lnTo>
                    <a:pt x="3809978" y="0"/>
                  </a:lnTo>
                  <a:lnTo>
                    <a:pt x="3809978" y="1218447"/>
                  </a:lnTo>
                  <a:lnTo>
                    <a:pt x="0" y="1218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9689"/>
              </a:srgbClr>
            </a:solidFill>
          </p:spPr>
          <p:txBody>
            <a:bodyPr wrap="square" lIns="0" tIns="0" rIns="0" bIns="0" rtlCol="0"/>
            <a:p/>
          </p:txBody>
        </p:sp>
        <p:pic>
          <p:nvPicPr>
            <p:cNvPr id="22" name="object 16"/>
            <p:cNvPicPr/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193640" y="6269503"/>
              <a:ext cx="359244" cy="359389"/>
            </a:xfrm>
            <a:prstGeom prst="rect">
              <a:avLst/>
            </a:prstGeom>
          </p:spPr>
        </p:pic>
      </p:grpSp>
      <p:sp>
        <p:nvSpPr>
          <p:cNvPr id="24" name="object 21"/>
          <p:cNvSpPr txBox="1"/>
          <p:nvPr>
            <p:custDataLst>
              <p:tags r:id="rId7"/>
            </p:custDataLst>
          </p:nvPr>
        </p:nvSpPr>
        <p:spPr>
          <a:xfrm>
            <a:off x="1152525" y="5634355"/>
            <a:ext cx="4443095" cy="122047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103505" rIns="0" bIns="0" rtlCol="0">
            <a:noAutofit/>
          </a:bodyPr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en-US" altLang="zh-CN" sz="2700">
                <a:solidFill>
                  <a:schemeClr val="bg1"/>
                </a:solidFill>
                <a:sym typeface="+mn-ea"/>
              </a:rPr>
              <a:t>{percent} </a:t>
            </a:r>
            <a:endParaRPr lang="en-US" altLang="zh-CN" sz="2700">
              <a:solidFill>
                <a:schemeClr val="bg1"/>
              </a:solidFill>
            </a:endParaRPr>
          </a:p>
          <a:p>
            <a:pPr marL="266700">
              <a:lnSpc>
                <a:spcPct val="100000"/>
              </a:lnSpc>
              <a:spcBef>
                <a:spcPts val="890"/>
              </a:spcBef>
            </a:pPr>
            <a:r>
              <a:rPr lang="zh-CN" altLang="en-US" sz="1400">
                <a:solidFill>
                  <a:schemeClr val="bg1"/>
                </a:solidFill>
                <a:sym typeface="+mn-ea"/>
              </a:rPr>
              <a:t>业务虚拟机占比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fontAlgn="auto">
              <a:spcBef>
                <a:spcPts val="800"/>
              </a:spcBef>
            </a:pPr>
            <a:r>
              <a:rPr lang="en-US" altLang="zh-CN" sz="120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业务虚拟机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{vm_count}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其中重要虚拟机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{vm_important}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台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141" name="文本框 140"/>
          <p:cNvSpPr txBox="1"/>
          <p:nvPr>
            <p:custDataLst>
              <p:tags r:id="rId8"/>
            </p:custDataLst>
          </p:nvPr>
        </p:nvSpPr>
        <p:spPr>
          <a:xfrm>
            <a:off x="1115695" y="1295400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solidFill>
                  <a:schemeClr val="bg1"/>
                </a:solidFill>
                <a:sym typeface="+mn-ea"/>
              </a:rPr>
              <a:t>{business}</a:t>
            </a:r>
            <a:r>
              <a:rPr lang="zh-CN" altLang="en-US" sz="4000">
                <a:solidFill>
                  <a:schemeClr val="bg1"/>
                </a:solidFill>
                <a:latin typeface="Microsoft Sans Serif" panose="020B0604020202020204" charset="0"/>
                <a:ea typeface="Microsoft YaHei UI" panose="020B0503020204020204" charset="-122"/>
                <a:cs typeface="Microsoft Sans Serif" panose="020B0604020202020204" charset="0"/>
              </a:rPr>
              <a:t>业务</a:t>
            </a:r>
            <a:endParaRPr lang="en-US" alt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29" name="object 23"/>
          <p:cNvSpPr/>
          <p:nvPr>
            <p:custDataLst>
              <p:tags r:id="rId9"/>
            </p:custDataLst>
          </p:nvPr>
        </p:nvSpPr>
        <p:spPr>
          <a:xfrm>
            <a:off x="1152525" y="4415155"/>
            <a:ext cx="1397635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2" name="object 28"/>
          <p:cNvSpPr txBox="1"/>
          <p:nvPr>
            <p:custDataLst>
              <p:tags r:id="rId10"/>
            </p:custDataLst>
          </p:nvPr>
        </p:nvSpPr>
        <p:spPr>
          <a:xfrm>
            <a:off x="1152525" y="4419600"/>
            <a:ext cx="160845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{cpus}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CPU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{cpu_ratio}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1" name="object 23"/>
          <p:cNvSpPr/>
          <p:nvPr>
            <p:custDataLst>
              <p:tags r:id="rId11"/>
            </p:custDataLst>
          </p:nvPr>
        </p:nvSpPr>
        <p:spPr>
          <a:xfrm>
            <a:off x="2597150" y="4415155"/>
            <a:ext cx="146558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4" name="object 28"/>
          <p:cNvSpPr txBox="1"/>
          <p:nvPr>
            <p:custDataLst>
              <p:tags r:id="rId12"/>
            </p:custDataLst>
          </p:nvPr>
        </p:nvSpPr>
        <p:spPr>
          <a:xfrm>
            <a:off x="2597150" y="4419600"/>
            <a:ext cx="162877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{mems} 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内存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{mem_ratio}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42" name="object 23"/>
          <p:cNvSpPr/>
          <p:nvPr>
            <p:custDataLst>
              <p:tags r:id="rId13"/>
            </p:custDataLst>
          </p:nvPr>
        </p:nvSpPr>
        <p:spPr>
          <a:xfrm>
            <a:off x="4121150" y="4419600"/>
            <a:ext cx="1445260" cy="112204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5" name="object 28"/>
          <p:cNvSpPr txBox="1"/>
          <p:nvPr>
            <p:custDataLst>
              <p:tags r:id="rId14"/>
            </p:custDataLst>
          </p:nvPr>
        </p:nvSpPr>
        <p:spPr>
          <a:xfrm>
            <a:off x="4121150" y="4408805"/>
            <a:ext cx="2032635" cy="1128395"/>
          </a:xfrm>
          <a:prstGeom prst="rect">
            <a:avLst/>
          </a:prstGeom>
          <a:ln w="12705">
            <a:noFill/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{disks} </a:t>
            </a:r>
            <a:endParaRPr lang="en-US" altLang="zh-CN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存储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 </a:t>
            </a:r>
            <a:r>
              <a:rPr lang="zh-CN" altLang="en-US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使用率</a:t>
            </a:r>
            <a:r>
              <a:rPr lang="en-US" altLang="zh-CN" sz="1200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{io_ratio} </a:t>
            </a:r>
            <a:endParaRPr lang="zh-CN" altLang="en-US"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sp>
        <p:nvSpPr>
          <p:cNvPr id="37" name="object 23"/>
          <p:cNvSpPr/>
          <p:nvPr>
            <p:custDataLst>
              <p:tags r:id="rId15"/>
            </p:custDataLst>
          </p:nvPr>
        </p:nvSpPr>
        <p:spPr>
          <a:xfrm>
            <a:off x="1149350" y="6969760"/>
            <a:ext cx="4446270" cy="1429385"/>
          </a:xfrm>
          <a:custGeom>
            <a:avLst/>
            <a:gdLst/>
            <a:ahLst/>
            <a:cxnLst/>
            <a:rect l="l" t="t" r="r" b="b"/>
            <a:pathLst>
              <a:path w="3811904" h="1219834">
                <a:moveTo>
                  <a:pt x="0" y="0"/>
                </a:moveTo>
                <a:lnTo>
                  <a:pt x="3809978" y="0"/>
                </a:lnTo>
                <a:lnTo>
                  <a:pt x="3809978" y="1218447"/>
                </a:lnTo>
                <a:lnTo>
                  <a:pt x="0" y="12184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689"/>
            </a:srgbClr>
          </a:solidFill>
        </p:spPr>
        <p:txBody>
          <a:bodyPr wrap="square" lIns="0" tIns="0" rIns="0" bIns="0" rtlCol="0"/>
          <a:p/>
        </p:txBody>
      </p:sp>
      <p:sp>
        <p:nvSpPr>
          <p:cNvPr id="38" name="object 28"/>
          <p:cNvSpPr txBox="1"/>
          <p:nvPr>
            <p:custDataLst>
              <p:tags r:id="rId16"/>
            </p:custDataLst>
          </p:nvPr>
        </p:nvSpPr>
        <p:spPr>
          <a:xfrm>
            <a:off x="1149350" y="6958965"/>
            <a:ext cx="4416425" cy="1408430"/>
          </a:xfrm>
          <a:prstGeom prst="rect">
            <a:avLst/>
          </a:prstGeom>
          <a:ln w="12705">
            <a:solidFill>
              <a:srgbClr val="FFFFFF">
                <a:alpha val="10000"/>
              </a:srgbClr>
            </a:solidFill>
          </a:ln>
        </p:spPr>
        <p:txBody>
          <a:bodyPr vert="horz" wrap="square" lIns="0" tIns="78105" rIns="0" bIns="0" rtlCol="0">
            <a:noAutofit/>
          </a:bodyPr>
          <a:p>
            <a:pPr marL="260985">
              <a:lnSpc>
                <a:spcPct val="100000"/>
              </a:lnSpc>
              <a:spcBef>
                <a:spcPts val="615"/>
              </a:spcBef>
            </a:pPr>
            <a:r>
              <a:rPr lang="en-US" altLang="zh-CN" sz="4050">
                <a:solidFill>
                  <a:schemeClr val="bg1"/>
                </a:solidFill>
                <a:sym typeface="+mn-ea"/>
              </a:rPr>
              <a:t>{high_middle} </a:t>
            </a:r>
            <a:r>
              <a:rPr lang="en-US" sz="4050" spc="-254" baseline="-4000" dirty="0">
                <a:solidFill>
                  <a:schemeClr val="bg1"/>
                </a:solidFill>
                <a:latin typeface="Microsoft Sans Serif" panose="020B0604020202020204" charset="0"/>
                <a:cs typeface="Microsoft Sans Serif" panose="020B0604020202020204" charset="0"/>
              </a:rPr>
              <a:t>  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  <a:sym typeface="+mn-ea"/>
              </a:rPr>
              <a:t>个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  <a:sym typeface="+mn-ea"/>
            </a:endParaRPr>
          </a:p>
          <a:p>
            <a:pPr marL="266700">
              <a:lnSpc>
                <a:spcPct val="100000"/>
              </a:lnSpc>
              <a:spcBef>
                <a:spcPts val="690"/>
              </a:spcBef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Sans Serif" panose="020B0604020202020204" charset="0"/>
              </a:rPr>
              <a:t>优化建议</a:t>
            </a:r>
            <a:endParaRPr 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  <a:p>
            <a:pPr indent="0" fontAlgn="auto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覆盖可靠性问题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{reliable}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个，性能问题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</a:t>
            </a:r>
            <a:r>
              <a:rPr 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{high_perf}</a:t>
            </a:r>
            <a:r>
              <a:rPr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个</a:t>
            </a:r>
            <a:endParaRPr sz="1200" spc="-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Sans Serif" panose="020B0604020202020204" charset="0"/>
            </a:endParaRPr>
          </a:p>
        </p:txBody>
      </p:sp>
      <p:pic>
        <p:nvPicPr>
          <p:cNvPr id="224" name="图片 22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153785" y="-395605"/>
            <a:ext cx="11603355" cy="10720070"/>
          </a:xfrm>
          <a:prstGeom prst="rect">
            <a:avLst/>
          </a:prstGeom>
        </p:spPr>
      </p:pic>
      <p:grpSp>
        <p:nvGrpSpPr>
          <p:cNvPr id="228" name="组合 227"/>
          <p:cNvGrpSpPr/>
          <p:nvPr/>
        </p:nvGrpSpPr>
        <p:grpSpPr>
          <a:xfrm>
            <a:off x="8642985" y="-635"/>
            <a:ext cx="4319905" cy="3300730"/>
            <a:chOff x="5530" y="4800"/>
            <a:chExt cx="6803" cy="5205"/>
          </a:xfrm>
        </p:grpSpPr>
        <p:sp>
          <p:nvSpPr>
            <p:cNvPr id="229" name="object 73"/>
            <p:cNvSpPr/>
            <p:nvPr>
              <p:custDataLst>
                <p:tags r:id="rId1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30" name="object 83"/>
            <p:cNvSpPr/>
            <p:nvPr>
              <p:custDataLst>
                <p:tags r:id="rId2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31" name="object 95"/>
            <p:cNvSpPr txBox="1"/>
            <p:nvPr>
              <p:custDataLst>
                <p:tags r:id="rId21"/>
              </p:custDataLst>
            </p:nvPr>
          </p:nvSpPr>
          <p:spPr>
            <a:xfrm>
              <a:off x="6970" y="8640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2" name="object 99"/>
            <p:cNvSpPr txBox="1"/>
            <p:nvPr>
              <p:custDataLst>
                <p:tags r:id="rId22"/>
              </p:custDataLst>
            </p:nvPr>
          </p:nvSpPr>
          <p:spPr>
            <a:xfrm>
              <a:off x="5790" y="7800"/>
              <a:ext cx="976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3" name="object 101"/>
            <p:cNvSpPr txBox="1"/>
            <p:nvPr>
              <p:custDataLst>
                <p:tags r:id="rId23"/>
              </p:custDataLst>
            </p:nvPr>
          </p:nvSpPr>
          <p:spPr>
            <a:xfrm>
              <a:off x="5798" y="8640"/>
              <a:ext cx="100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4" name="object 103"/>
            <p:cNvSpPr/>
            <p:nvPr>
              <p:custDataLst>
                <p:tags r:id="rId2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{item_type1}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35" name="文本框 234"/>
            <p:cNvSpPr txBox="1"/>
            <p:nvPr>
              <p:custDataLst>
                <p:tags r:id="rId25"/>
              </p:custDataLst>
            </p:nvPr>
          </p:nvSpPr>
          <p:spPr>
            <a:xfrm>
              <a:off x="5695" y="5400"/>
              <a:ext cx="6159" cy="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{action1}</a:t>
              </a:r>
              <a:endParaRPr lang="en-US" altLang="zh-CN" sz="1600" b="1"/>
            </a:p>
          </p:txBody>
        </p:sp>
        <p:sp>
          <p:nvSpPr>
            <p:cNvPr id="236" name="文本框 235"/>
            <p:cNvSpPr txBox="1"/>
            <p:nvPr>
              <p:custDataLst>
                <p:tags r:id="rId26"/>
              </p:custDataLst>
            </p:nvPr>
          </p:nvSpPr>
          <p:spPr>
            <a:xfrm>
              <a:off x="5695" y="6600"/>
              <a:ext cx="6465" cy="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{feature1}</a:t>
              </a:r>
              <a:endParaRPr lang="en-US" altLang="zh-CN" sz="1200"/>
            </a:p>
          </p:txBody>
        </p:sp>
        <p:sp>
          <p:nvSpPr>
            <p:cNvPr id="237" name="object 90"/>
            <p:cNvSpPr txBox="1"/>
            <p:nvPr>
              <p:custDataLst>
                <p:tags r:id="rId27"/>
              </p:custDataLst>
            </p:nvPr>
          </p:nvSpPr>
          <p:spPr>
            <a:xfrm>
              <a:off x="5836" y="7384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{risk_type1}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8" name="object 95"/>
            <p:cNvSpPr txBox="1"/>
            <p:nvPr>
              <p:custDataLst>
                <p:tags r:id="rId28"/>
              </p:custDataLst>
            </p:nvPr>
          </p:nvSpPr>
          <p:spPr>
            <a:xfrm>
              <a:off x="6970" y="7833"/>
              <a:ext cx="4843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{result1}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798425" y="0"/>
            <a:ext cx="4526915" cy="3317875"/>
            <a:chOff x="5530" y="4800"/>
            <a:chExt cx="7129" cy="5205"/>
          </a:xfrm>
        </p:grpSpPr>
        <p:sp>
          <p:nvSpPr>
            <p:cNvPr id="240" name="object 73"/>
            <p:cNvSpPr/>
            <p:nvPr>
              <p:custDataLst>
                <p:tags r:id="rId29"/>
              </p:custDataLst>
            </p:nvPr>
          </p:nvSpPr>
          <p:spPr>
            <a:xfrm>
              <a:off x="5530" y="4800"/>
              <a:ext cx="7129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41" name="object 83"/>
            <p:cNvSpPr/>
            <p:nvPr>
              <p:custDataLst>
                <p:tags r:id="rId3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42" name="object 95"/>
            <p:cNvSpPr txBox="1"/>
            <p:nvPr>
              <p:custDataLst>
                <p:tags r:id="rId31"/>
              </p:custDataLst>
            </p:nvPr>
          </p:nvSpPr>
          <p:spPr>
            <a:xfrm>
              <a:off x="6970" y="8640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3" name="object 99"/>
            <p:cNvSpPr txBox="1"/>
            <p:nvPr>
              <p:custDataLst>
                <p:tags r:id="rId32"/>
              </p:custDataLst>
            </p:nvPr>
          </p:nvSpPr>
          <p:spPr>
            <a:xfrm>
              <a:off x="5790" y="7800"/>
              <a:ext cx="976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4" name="object 101"/>
            <p:cNvSpPr txBox="1"/>
            <p:nvPr>
              <p:custDataLst>
                <p:tags r:id="rId33"/>
              </p:custDataLst>
            </p:nvPr>
          </p:nvSpPr>
          <p:spPr>
            <a:xfrm>
              <a:off x="5798" y="8640"/>
              <a:ext cx="1001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5" name="object 103"/>
            <p:cNvSpPr/>
            <p:nvPr>
              <p:custDataLst>
                <p:tags r:id="rId3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{item_type2}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/>
            <p:cNvSpPr txBox="1"/>
            <p:nvPr>
              <p:custDataLst>
                <p:tags r:id="rId35"/>
              </p:custDataLst>
            </p:nvPr>
          </p:nvSpPr>
          <p:spPr>
            <a:xfrm>
              <a:off x="5695" y="5400"/>
              <a:ext cx="6159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{action2}</a:t>
              </a:r>
              <a:endParaRPr lang="en-US" altLang="zh-CN" sz="1600" b="1"/>
            </a:p>
          </p:txBody>
        </p:sp>
        <p:sp>
          <p:nvSpPr>
            <p:cNvPr id="247" name="文本框 246"/>
            <p:cNvSpPr txBox="1"/>
            <p:nvPr>
              <p:custDataLst>
                <p:tags r:id="rId36"/>
              </p:custDataLst>
            </p:nvPr>
          </p:nvSpPr>
          <p:spPr>
            <a:xfrm>
              <a:off x="5695" y="6600"/>
              <a:ext cx="6465" cy="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{feature2}</a:t>
              </a:r>
              <a:endParaRPr lang="en-US" altLang="zh-CN" sz="1200"/>
            </a:p>
          </p:txBody>
        </p:sp>
        <p:sp>
          <p:nvSpPr>
            <p:cNvPr id="248" name="object 90"/>
            <p:cNvSpPr txBox="1"/>
            <p:nvPr>
              <p:custDataLst>
                <p:tags r:id="rId37"/>
              </p:custDataLst>
            </p:nvPr>
          </p:nvSpPr>
          <p:spPr>
            <a:xfrm>
              <a:off x="5876" y="735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{risk_type2}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9" name="object 95"/>
            <p:cNvSpPr txBox="1"/>
            <p:nvPr>
              <p:custDataLst>
                <p:tags r:id="rId38"/>
              </p:custDataLst>
            </p:nvPr>
          </p:nvSpPr>
          <p:spPr>
            <a:xfrm>
              <a:off x="6970" y="7833"/>
              <a:ext cx="4843" cy="30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{result2}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2873990" y="3300095"/>
            <a:ext cx="4319905" cy="3223895"/>
            <a:chOff x="5530" y="4800"/>
            <a:chExt cx="6803" cy="5205"/>
          </a:xfrm>
        </p:grpSpPr>
        <p:sp>
          <p:nvSpPr>
            <p:cNvPr id="251" name="object 73"/>
            <p:cNvSpPr/>
            <p:nvPr>
              <p:custDataLst>
                <p:tags r:id="rId3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52" name="object 83"/>
            <p:cNvSpPr/>
            <p:nvPr>
              <p:custDataLst>
                <p:tags r:id="rId4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53" name="object 95"/>
            <p:cNvSpPr txBox="1"/>
            <p:nvPr>
              <p:custDataLst>
                <p:tags r:id="rId4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4" name="object 99"/>
            <p:cNvSpPr txBox="1"/>
            <p:nvPr>
              <p:custDataLst>
                <p:tags r:id="rId4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5" name="object 101"/>
            <p:cNvSpPr txBox="1"/>
            <p:nvPr>
              <p:custDataLst>
                <p:tags r:id="rId4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6" name="object 103"/>
            <p:cNvSpPr/>
            <p:nvPr>
              <p:custDataLst>
                <p:tags r:id="rId4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{item_type4}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>
              <p:custDataLst>
                <p:tags r:id="rId4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{action4}</a:t>
              </a:r>
              <a:endParaRPr lang="en-US" altLang="zh-CN" sz="1600" b="1"/>
            </a:p>
          </p:txBody>
        </p:sp>
        <p:sp>
          <p:nvSpPr>
            <p:cNvPr id="258" name="文本框 257"/>
            <p:cNvSpPr txBox="1"/>
            <p:nvPr>
              <p:custDataLst>
                <p:tags r:id="rId4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{feature4}</a:t>
              </a:r>
              <a:endParaRPr lang="en-US" altLang="zh-CN" sz="1200"/>
            </a:p>
          </p:txBody>
        </p:sp>
        <p:sp>
          <p:nvSpPr>
            <p:cNvPr id="259" name="object 90"/>
            <p:cNvSpPr txBox="1"/>
            <p:nvPr>
              <p:custDataLst>
                <p:tags r:id="rId47"/>
              </p:custDataLst>
            </p:nvPr>
          </p:nvSpPr>
          <p:spPr>
            <a:xfrm>
              <a:off x="5836" y="7346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{risk_type4}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0" name="object 95"/>
            <p:cNvSpPr txBox="1"/>
            <p:nvPr>
              <p:custDataLst>
                <p:tags r:id="rId4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{result4}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2929235" y="6523990"/>
            <a:ext cx="4319905" cy="3223895"/>
            <a:chOff x="5530" y="4800"/>
            <a:chExt cx="6803" cy="5205"/>
          </a:xfrm>
        </p:grpSpPr>
        <p:sp>
          <p:nvSpPr>
            <p:cNvPr id="262" name="object 73"/>
            <p:cNvSpPr/>
            <p:nvPr>
              <p:custDataLst>
                <p:tags r:id="rId4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63" name="object 83"/>
            <p:cNvSpPr/>
            <p:nvPr>
              <p:custDataLst>
                <p:tags r:id="rId5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64" name="object 95"/>
            <p:cNvSpPr txBox="1"/>
            <p:nvPr>
              <p:custDataLst>
                <p:tags r:id="rId5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5" name="object 99"/>
            <p:cNvSpPr txBox="1"/>
            <p:nvPr>
              <p:custDataLst>
                <p:tags r:id="rId5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6" name="object 101"/>
            <p:cNvSpPr txBox="1"/>
            <p:nvPr>
              <p:custDataLst>
                <p:tags r:id="rId5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7" name="object 103"/>
            <p:cNvSpPr/>
            <p:nvPr>
              <p:custDataLst>
                <p:tags r:id="rId5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{item_type6}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68" name="文本框 267"/>
            <p:cNvSpPr txBox="1"/>
            <p:nvPr>
              <p:custDataLst>
                <p:tags r:id="rId5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{action6}</a:t>
              </a:r>
              <a:endParaRPr lang="en-US" altLang="zh-CN" sz="1600" b="1"/>
            </a:p>
          </p:txBody>
        </p:sp>
        <p:sp>
          <p:nvSpPr>
            <p:cNvPr id="269" name="文本框 268"/>
            <p:cNvSpPr txBox="1"/>
            <p:nvPr>
              <p:custDataLst>
                <p:tags r:id="rId5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{feature6}</a:t>
              </a:r>
              <a:endParaRPr lang="en-US" altLang="zh-CN" sz="1200"/>
            </a:p>
          </p:txBody>
        </p:sp>
        <p:sp>
          <p:nvSpPr>
            <p:cNvPr id="270" name="object 90"/>
            <p:cNvSpPr txBox="1"/>
            <p:nvPr>
              <p:custDataLst>
                <p:tags r:id="rId57"/>
              </p:custDataLst>
            </p:nvPr>
          </p:nvSpPr>
          <p:spPr>
            <a:xfrm>
              <a:off x="5836" y="730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{risk_type6}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1" name="object 95"/>
            <p:cNvSpPr txBox="1"/>
            <p:nvPr>
              <p:custDataLst>
                <p:tags r:id="rId5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{result6}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533130" y="3349625"/>
            <a:ext cx="4319905" cy="3223895"/>
            <a:chOff x="5530" y="4800"/>
            <a:chExt cx="6803" cy="5205"/>
          </a:xfrm>
        </p:grpSpPr>
        <p:sp>
          <p:nvSpPr>
            <p:cNvPr id="273" name="object 73"/>
            <p:cNvSpPr/>
            <p:nvPr>
              <p:custDataLst>
                <p:tags r:id="rId5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74" name="object 83"/>
            <p:cNvSpPr/>
            <p:nvPr>
              <p:custDataLst>
                <p:tags r:id="rId6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75" name="object 95"/>
            <p:cNvSpPr txBox="1"/>
            <p:nvPr>
              <p:custDataLst>
                <p:tags r:id="rId6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6" name="object 99"/>
            <p:cNvSpPr txBox="1"/>
            <p:nvPr>
              <p:custDataLst>
                <p:tags r:id="rId6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7" name="object 101"/>
            <p:cNvSpPr txBox="1"/>
            <p:nvPr>
              <p:custDataLst>
                <p:tags r:id="rId6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8" name="object 103"/>
            <p:cNvSpPr/>
            <p:nvPr>
              <p:custDataLst>
                <p:tags r:id="rId6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{item_type3}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9" name="文本框 278"/>
            <p:cNvSpPr txBox="1"/>
            <p:nvPr>
              <p:custDataLst>
                <p:tags r:id="rId6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{action3}</a:t>
              </a:r>
              <a:endParaRPr lang="en-US" altLang="zh-CN" sz="1600" b="1"/>
            </a:p>
          </p:txBody>
        </p:sp>
        <p:sp>
          <p:nvSpPr>
            <p:cNvPr id="280" name="文本框 279"/>
            <p:cNvSpPr txBox="1"/>
            <p:nvPr>
              <p:custDataLst>
                <p:tags r:id="rId6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{feature3}</a:t>
              </a:r>
              <a:endParaRPr lang="en-US" altLang="zh-CN" sz="1200"/>
            </a:p>
          </p:txBody>
        </p:sp>
        <p:sp>
          <p:nvSpPr>
            <p:cNvPr id="281" name="object 90"/>
            <p:cNvSpPr txBox="1"/>
            <p:nvPr>
              <p:custDataLst>
                <p:tags r:id="rId67"/>
              </p:custDataLst>
            </p:nvPr>
          </p:nvSpPr>
          <p:spPr>
            <a:xfrm>
              <a:off x="5836" y="7338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{risk_type3}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2" name="object 95"/>
            <p:cNvSpPr txBox="1"/>
            <p:nvPr>
              <p:custDataLst>
                <p:tags r:id="rId6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{result3}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567420" y="6520815"/>
            <a:ext cx="4319905" cy="3223895"/>
            <a:chOff x="5530" y="4800"/>
            <a:chExt cx="6803" cy="5205"/>
          </a:xfrm>
        </p:grpSpPr>
        <p:sp>
          <p:nvSpPr>
            <p:cNvPr id="284" name="object 73"/>
            <p:cNvSpPr/>
            <p:nvPr>
              <p:custDataLst>
                <p:tags r:id="rId69"/>
              </p:custDataLst>
            </p:nvPr>
          </p:nvSpPr>
          <p:spPr>
            <a:xfrm>
              <a:off x="5530" y="4800"/>
              <a:ext cx="6803" cy="5205"/>
            </a:xfrm>
            <a:custGeom>
              <a:avLst/>
              <a:gdLst/>
              <a:ahLst/>
              <a:cxnLst/>
              <a:rect l="l" t="t" r="r" b="b"/>
              <a:pathLst>
                <a:path w="4319905" h="3305175">
                  <a:moveTo>
                    <a:pt x="4267200" y="3302000"/>
                  </a:moveTo>
                  <a:lnTo>
                    <a:pt x="50800" y="3302000"/>
                  </a:lnTo>
                  <a:lnTo>
                    <a:pt x="40664" y="3301070"/>
                  </a:lnTo>
                  <a:lnTo>
                    <a:pt x="8369" y="3279296"/>
                  </a:lnTo>
                  <a:lnTo>
                    <a:pt x="0" y="3251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267200" y="0"/>
                  </a:lnTo>
                  <a:lnTo>
                    <a:pt x="4303121" y="14878"/>
                  </a:lnTo>
                  <a:lnTo>
                    <a:pt x="4318000" y="50800"/>
                  </a:lnTo>
                  <a:lnTo>
                    <a:pt x="4318000" y="3251200"/>
                  </a:lnTo>
                  <a:lnTo>
                    <a:pt x="4303121" y="3287121"/>
                  </a:lnTo>
                  <a:lnTo>
                    <a:pt x="4267200" y="3302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  <p:sp>
          <p:nvSpPr>
            <p:cNvPr id="285" name="object 83"/>
            <p:cNvSpPr/>
            <p:nvPr>
              <p:custDataLst>
                <p:tags r:id="rId70"/>
              </p:custDataLst>
            </p:nvPr>
          </p:nvSpPr>
          <p:spPr>
            <a:xfrm>
              <a:off x="5670" y="6988"/>
              <a:ext cx="6523" cy="2843"/>
            </a:xfrm>
            <a:custGeom>
              <a:avLst/>
              <a:gdLst/>
              <a:ahLst/>
              <a:cxnLst/>
              <a:rect l="l" t="t" r="r" b="b"/>
              <a:pathLst>
                <a:path w="4142104" h="1805304">
                  <a:moveTo>
                    <a:pt x="4140200" y="1803399"/>
                  </a:moveTo>
                  <a:lnTo>
                    <a:pt x="0" y="1803399"/>
                  </a:lnTo>
                  <a:lnTo>
                    <a:pt x="42" y="0"/>
                  </a:lnTo>
                  <a:lnTo>
                    <a:pt x="4140157" y="0"/>
                  </a:lnTo>
                  <a:lnTo>
                    <a:pt x="4140200" y="1803399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p/>
          </p:txBody>
        </p:sp>
        <p:sp>
          <p:nvSpPr>
            <p:cNvPr id="286" name="object 95"/>
            <p:cNvSpPr txBox="1"/>
            <p:nvPr>
              <p:custDataLst>
                <p:tags r:id="rId71"/>
              </p:custDataLst>
            </p:nvPr>
          </p:nvSpPr>
          <p:spPr>
            <a:xfrm>
              <a:off x="6970" y="8640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{risk5}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7" name="object 99"/>
            <p:cNvSpPr txBox="1"/>
            <p:nvPr>
              <p:custDataLst>
                <p:tags r:id="rId72"/>
              </p:custDataLst>
            </p:nvPr>
          </p:nvSpPr>
          <p:spPr>
            <a:xfrm>
              <a:off x="5790" y="7800"/>
              <a:ext cx="976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 algn="l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巡检结果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8" name="object 101"/>
            <p:cNvSpPr txBox="1"/>
            <p:nvPr>
              <p:custDataLst>
                <p:tags r:id="rId73"/>
              </p:custDataLst>
            </p:nvPr>
          </p:nvSpPr>
          <p:spPr>
            <a:xfrm>
              <a:off x="5798" y="8640"/>
              <a:ext cx="1001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风险评估</a:t>
              </a:r>
              <a:endParaRPr sz="1200" spc="-5" dirty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9" name="object 103"/>
            <p:cNvSpPr/>
            <p:nvPr>
              <p:custDataLst>
                <p:tags r:id="rId74"/>
              </p:custDataLst>
            </p:nvPr>
          </p:nvSpPr>
          <p:spPr>
            <a:xfrm>
              <a:off x="5836" y="4880"/>
              <a:ext cx="1521" cy="361"/>
            </a:xfrm>
            <a:custGeom>
              <a:avLst/>
              <a:gdLst/>
              <a:ahLst/>
              <a:cxnLst/>
              <a:rect l="l" t="t" r="r" b="b"/>
              <a:pathLst>
                <a:path w="965834" h="229235">
                  <a:moveTo>
                    <a:pt x="946814" y="228599"/>
                  </a:moveTo>
                  <a:lnTo>
                    <a:pt x="18385" y="228599"/>
                  </a:lnTo>
                  <a:lnTo>
                    <a:pt x="12399" y="226120"/>
                  </a:lnTo>
                  <a:lnTo>
                    <a:pt x="2479" y="216200"/>
                  </a:lnTo>
                  <a:lnTo>
                    <a:pt x="0" y="210213"/>
                  </a:lnTo>
                  <a:lnTo>
                    <a:pt x="0" y="203200"/>
                  </a:lnTo>
                  <a:lnTo>
                    <a:pt x="0" y="18385"/>
                  </a:lnTo>
                  <a:lnTo>
                    <a:pt x="2479" y="12399"/>
                  </a:lnTo>
                  <a:lnTo>
                    <a:pt x="12399" y="2479"/>
                  </a:lnTo>
                  <a:lnTo>
                    <a:pt x="18385" y="0"/>
                  </a:lnTo>
                  <a:lnTo>
                    <a:pt x="946814" y="0"/>
                  </a:lnTo>
                  <a:lnTo>
                    <a:pt x="952800" y="2479"/>
                  </a:lnTo>
                  <a:lnTo>
                    <a:pt x="962720" y="12399"/>
                  </a:lnTo>
                  <a:lnTo>
                    <a:pt x="965199" y="18385"/>
                  </a:lnTo>
                  <a:lnTo>
                    <a:pt x="965199" y="210213"/>
                  </a:lnTo>
                  <a:lnTo>
                    <a:pt x="962720" y="216200"/>
                  </a:lnTo>
                  <a:lnTo>
                    <a:pt x="952800" y="226120"/>
                  </a:lnTo>
                  <a:lnTo>
                    <a:pt x="946814" y="228599"/>
                  </a:lnTo>
                  <a:close/>
                </a:path>
              </a:pathLst>
            </a:custGeom>
            <a:solidFill>
              <a:srgbClr val="4FB370"/>
            </a:solidFill>
          </p:spPr>
          <p:txBody>
            <a:bodyPr wrap="square" lIns="0" tIns="0" rIns="0" bIns="0" rtlCol="0" anchor="ctr" anchorCtr="0"/>
            <a:p>
              <a:pPr algn="ctr">
                <a:lnSpc>
                  <a:spcPct val="10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{item_type5}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90" name="文本框 289"/>
            <p:cNvSpPr txBox="1"/>
            <p:nvPr>
              <p:custDataLst>
                <p:tags r:id="rId75"/>
              </p:custDataLst>
            </p:nvPr>
          </p:nvSpPr>
          <p:spPr>
            <a:xfrm>
              <a:off x="5695" y="5400"/>
              <a:ext cx="615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600" b="1"/>
                <a:t>{action5}</a:t>
              </a:r>
              <a:endParaRPr lang="en-US" altLang="zh-CN" sz="1600" b="1"/>
            </a:p>
          </p:txBody>
        </p:sp>
        <p:sp>
          <p:nvSpPr>
            <p:cNvPr id="291" name="文本框 290"/>
            <p:cNvSpPr txBox="1"/>
            <p:nvPr>
              <p:custDataLst>
                <p:tags r:id="rId76"/>
              </p:custDataLst>
            </p:nvPr>
          </p:nvSpPr>
          <p:spPr>
            <a:xfrm>
              <a:off x="5695" y="6600"/>
              <a:ext cx="6465" cy="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/>
                <a:t>{feature5}</a:t>
              </a:r>
              <a:endParaRPr lang="en-US" altLang="zh-CN" sz="1200"/>
            </a:p>
          </p:txBody>
        </p:sp>
        <p:sp>
          <p:nvSpPr>
            <p:cNvPr id="292" name="object 90"/>
            <p:cNvSpPr txBox="1"/>
            <p:nvPr>
              <p:custDataLst>
                <p:tags r:id="rId77"/>
              </p:custDataLst>
            </p:nvPr>
          </p:nvSpPr>
          <p:spPr>
            <a:xfrm>
              <a:off x="5836" y="7313"/>
              <a:ext cx="4780" cy="381"/>
            </a:xfrm>
            <a:prstGeom prst="rect">
              <a:avLst/>
            </a:prstGeom>
          </p:spPr>
          <p:txBody>
            <a:bodyPr vert="horz" wrap="none" lIns="0" tIns="13335" rIns="0" bIns="0" rtlCol="0">
              <a:noAutofit/>
            </a:bodyPr>
            <a:p>
              <a:pPr marL="12700" algn="l">
                <a:lnSpc>
                  <a:spcPct val="100000"/>
                </a:lnSpc>
                <a:spcBef>
                  <a:spcPts val="105"/>
                </a:spcBef>
              </a:pPr>
              <a:r>
                <a:rPr lang="en-US" altLang="zh-CN" sz="1200">
                  <a:latin typeface="+mn-ea"/>
                  <a:sym typeface="+mn-ea"/>
                </a:rPr>
                <a:t>{risk_type5}</a:t>
              </a:r>
              <a:endParaRPr lang="en-US" sz="1200" spc="-5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3" name="object 95"/>
            <p:cNvSpPr txBox="1"/>
            <p:nvPr>
              <p:custDataLst>
                <p:tags r:id="rId78"/>
              </p:custDataLst>
            </p:nvPr>
          </p:nvSpPr>
          <p:spPr>
            <a:xfrm>
              <a:off x="6970" y="7833"/>
              <a:ext cx="4843" cy="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1200" spc="-5" dirty="0">
                  <a:solidFill>
                    <a:srgbClr val="99999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{result5}</a:t>
              </a:r>
              <a:endParaRPr lang="en-US"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3" name="文本框 222"/>
          <p:cNvSpPr txBox="1"/>
          <p:nvPr>
            <p:custDataLst>
              <p:tags r:id="rId79"/>
            </p:custDataLst>
          </p:nvPr>
        </p:nvSpPr>
        <p:spPr>
          <a:xfrm>
            <a:off x="6635750" y="4191000"/>
            <a:ext cx="2284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{slide_id=risks}</a:t>
            </a:r>
            <a:endParaRPr lang="en-US" altLang="zh-CN"/>
          </a:p>
        </p:txBody>
      </p:sp>
      <p:grpSp>
        <p:nvGrpSpPr>
          <p:cNvPr id="36" name="object 134"/>
          <p:cNvGrpSpPr/>
          <p:nvPr/>
        </p:nvGrpSpPr>
        <p:grpSpPr>
          <a:xfrm rot="0">
            <a:off x="6559550" y="0"/>
            <a:ext cx="2007870" cy="629285"/>
            <a:chOff x="7038766" y="1093088"/>
            <a:chExt cx="1778750" cy="629579"/>
          </a:xfrm>
        </p:grpSpPr>
        <p:sp>
          <p:nvSpPr>
            <p:cNvPr id="39" name="object 136"/>
            <p:cNvSpPr/>
            <p:nvPr>
              <p:custDataLst>
                <p:tags r:id="rId80"/>
              </p:custDataLst>
            </p:nvPr>
          </p:nvSpPr>
          <p:spPr>
            <a:xfrm>
              <a:off x="7038766" y="1455332"/>
              <a:ext cx="426084" cy="267335"/>
            </a:xfrm>
            <a:custGeom>
              <a:avLst/>
              <a:gdLst/>
              <a:ahLst/>
              <a:cxnLst/>
              <a:rect l="l" t="t" r="r" b="b"/>
              <a:pathLst>
                <a:path w="426084" h="267335">
                  <a:moveTo>
                    <a:pt x="0" y="266700"/>
                  </a:moveTo>
                  <a:lnTo>
                    <a:pt x="0" y="0"/>
                  </a:lnTo>
                  <a:lnTo>
                    <a:pt x="425450" y="0"/>
                  </a:lnTo>
                  <a:lnTo>
                    <a:pt x="425450" y="63500"/>
                  </a:lnTo>
                  <a:lnTo>
                    <a:pt x="203200" y="63500"/>
                  </a:lnTo>
                  <a:lnTo>
                    <a:pt x="156608" y="68866"/>
                  </a:lnTo>
                  <a:lnTo>
                    <a:pt x="113837" y="84153"/>
                  </a:lnTo>
                  <a:lnTo>
                    <a:pt x="76108" y="108140"/>
                  </a:lnTo>
                  <a:lnTo>
                    <a:pt x="44640" y="139608"/>
                  </a:lnTo>
                  <a:lnTo>
                    <a:pt x="20653" y="177337"/>
                  </a:lnTo>
                  <a:lnTo>
                    <a:pt x="5366" y="220108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45CA70"/>
            </a:solidFill>
          </p:spPr>
          <p:txBody>
            <a:bodyPr wrap="square" lIns="0" tIns="0" rIns="0" bIns="0" rtlCol="0"/>
            <a:p/>
          </p:txBody>
        </p:sp>
        <p:pic>
          <p:nvPicPr>
            <p:cNvPr id="40" name="object 137"/>
            <p:cNvPicPr/>
            <p:nvPr>
              <p:custDataLst>
                <p:tags r:id="rId81"/>
              </p:custDataLst>
            </p:nvPr>
          </p:nvPicPr>
          <p:blipFill>
            <a:blip r:embed="rId82" cstate="print"/>
            <a:stretch>
              <a:fillRect/>
            </a:stretch>
          </p:blipFill>
          <p:spPr>
            <a:xfrm>
              <a:off x="7038766" y="1093088"/>
              <a:ext cx="1778750" cy="432151"/>
            </a:xfrm>
            <a:prstGeom prst="rect">
              <a:avLst/>
            </a:prstGeom>
          </p:spPr>
        </p:pic>
      </p:grpSp>
      <p:sp>
        <p:nvSpPr>
          <p:cNvPr id="43" name="object 137"/>
          <p:cNvSpPr txBox="1"/>
          <p:nvPr>
            <p:custDataLst>
              <p:tags r:id="rId83"/>
            </p:custDataLst>
          </p:nvPr>
        </p:nvSpPr>
        <p:spPr>
          <a:xfrm>
            <a:off x="6940550" y="71755"/>
            <a:ext cx="1092835" cy="2908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优化建</a:t>
            </a:r>
            <a:r>
              <a:rPr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</a:t>
            </a:r>
            <a:endParaRPr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4"/>
            </p:custDataLst>
          </p:nvPr>
        </p:nvSpPr>
        <p:spPr>
          <a:xfrm>
            <a:off x="1149350" y="249999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高风险项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{high}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85"/>
            </p:custDataLst>
          </p:nvPr>
        </p:nvSpPr>
        <p:spPr>
          <a:xfrm>
            <a:off x="1152525" y="3573145"/>
            <a:ext cx="5443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bg1"/>
                </a:solidFill>
                <a:sym typeface="+mn-ea"/>
              </a:rPr>
              <a:t>中风险项</a:t>
            </a:r>
            <a:r>
              <a:rPr lang="en-US" altLang="zh-CN" sz="4000">
                <a:solidFill>
                  <a:schemeClr val="bg1"/>
                </a:solidFill>
                <a:sym typeface="+mn-ea"/>
              </a:rPr>
              <a:t>{middle}</a:t>
            </a:r>
            <a:endParaRPr lang="zh-CN" sz="4000">
              <a:solidFill>
                <a:schemeClr val="bg1"/>
              </a:solidFill>
              <a:latin typeface="Microsoft Sans Serif" panose="020B0604020202020204" charset="0"/>
              <a:ea typeface="Microsoft YaHei UI" panose="020B0503020204020204" charset="-122"/>
              <a:cs typeface="Microsoft Sans Serif" panose="020B0604020202020204" charset="0"/>
            </a:endParaRPr>
          </a:p>
        </p:txBody>
      </p:sp>
      <p:sp>
        <p:nvSpPr>
          <p:cNvPr id="7" name="object 196"/>
          <p:cNvSpPr/>
          <p:nvPr>
            <p:custDataLst>
              <p:tags r:id="rId86"/>
            </p:custDataLst>
          </p:nvPr>
        </p:nvSpPr>
        <p:spPr>
          <a:xfrm>
            <a:off x="718820" y="152400"/>
            <a:ext cx="487680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业务承载分析     业务分布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负载及分析分析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269460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619516"/>
            <a:ext cx="5791200" cy="1319530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数据中心未来</a:t>
            </a: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演进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452622"/>
            <a:ext cx="1925541" cy="19183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4</a:t>
            </a:r>
            <a:endParaRPr lang="en-US" sz="9600" b="1" spc="-204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4217522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1"/>
            </p:custDataLst>
          </p:nvPr>
        </p:nvSpPr>
        <p:spPr>
          <a:xfrm>
            <a:off x="74873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2"/>
            </p:custDataLst>
          </p:nvPr>
        </p:nvSpPr>
        <p:spPr>
          <a:xfrm>
            <a:off x="10757274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4585188" y="5261362"/>
            <a:ext cx="17030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能力演进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概览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7982382" y="5181809"/>
            <a:ext cx="14497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新版本</a:t>
            </a: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介绍</a:t>
            </a:r>
            <a:endParaRPr lang="zh-CN" altLang="en-US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1251622" y="5261362"/>
            <a:ext cx="14497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新特性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介绍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8" name="图片 8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750" y="2247900"/>
            <a:ext cx="12609195" cy="62668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30630" y="1149985"/>
            <a:ext cx="7445375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数据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能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演</a:t>
            </a:r>
            <a:r>
              <a:rPr dirty="0">
                <a:solidFill>
                  <a:schemeClr val="bg1"/>
                </a:solidFill>
                <a:ea typeface="微软雅黑" panose="020B0503020204020204" charset="-122"/>
              </a:rPr>
              <a:t>进</a:t>
            </a:r>
            <a:endParaRPr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86532" y="2721799"/>
            <a:ext cx="124523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版本能</a:t>
            </a:r>
            <a:r>
              <a:rPr lang="zh-CN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lang="zh-CN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84210" y="2807970"/>
            <a:ext cx="2314575" cy="2114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升级版本（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en-US"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300" spc="-12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</a:t>
            </a:r>
            <a:r>
              <a:rPr sz="1300" spc="-14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1300" spc="-14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）新能⼒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799562" y="2807671"/>
            <a:ext cx="2090420" cy="1955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当前版本已有能⼒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20"/>
          <p:cNvSpPr/>
          <p:nvPr>
            <p:custDataLst>
              <p:tags r:id="rId3"/>
            </p:custDataLst>
          </p:nvPr>
        </p:nvSpPr>
        <p:spPr>
          <a:xfrm>
            <a:off x="1486535" y="3431540"/>
            <a:ext cx="1512000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" name="object 20"/>
          <p:cNvSpPr/>
          <p:nvPr>
            <p:custDataLst>
              <p:tags r:id="rId4"/>
            </p:custDataLst>
          </p:nvPr>
        </p:nvSpPr>
        <p:spPr>
          <a:xfrm>
            <a:off x="309054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动态资源调度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object 20"/>
          <p:cNvSpPr/>
          <p:nvPr>
            <p:custDataLst>
              <p:tags r:id="rId5"/>
            </p:custDataLst>
          </p:nvPr>
        </p:nvSpPr>
        <p:spPr>
          <a:xfrm>
            <a:off x="1486535" y="453072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" name="object 20"/>
          <p:cNvSpPr/>
          <p:nvPr>
            <p:custDataLst>
              <p:tags r:id="rId6"/>
            </p:custDataLst>
          </p:nvPr>
        </p:nvSpPr>
        <p:spPr>
          <a:xfrm>
            <a:off x="1486535" y="508571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" name="object 20"/>
          <p:cNvSpPr/>
          <p:nvPr>
            <p:custDataLst>
              <p:tags r:id="rId7"/>
            </p:custDataLst>
          </p:nvPr>
        </p:nvSpPr>
        <p:spPr>
          <a:xfrm>
            <a:off x="1486535" y="564070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云安全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中心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" name="object 20"/>
          <p:cNvSpPr/>
          <p:nvPr>
            <p:custDataLst>
              <p:tags r:id="rId8"/>
            </p:custDataLst>
          </p:nvPr>
        </p:nvSpPr>
        <p:spPr>
          <a:xfrm>
            <a:off x="1486535" y="6212205"/>
            <a:ext cx="1511935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配置与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" name="object 20"/>
          <p:cNvSpPr/>
          <p:nvPr>
            <p:custDataLst>
              <p:tags r:id="rId9"/>
            </p:custDataLst>
          </p:nvPr>
        </p:nvSpPr>
        <p:spPr>
          <a:xfrm>
            <a:off x="5040000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内存ECC纠错机制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4" name="object 20"/>
          <p:cNvSpPr/>
          <p:nvPr>
            <p:custDataLst>
              <p:tags r:id="rId10"/>
            </p:custDataLst>
          </p:nvPr>
        </p:nvSpPr>
        <p:spPr>
          <a:xfrm>
            <a:off x="699008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资源管理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7" name="object 20"/>
          <p:cNvSpPr/>
          <p:nvPr>
            <p:custDataLst>
              <p:tags r:id="rId11"/>
            </p:custDataLst>
          </p:nvPr>
        </p:nvSpPr>
        <p:spPr>
          <a:xfrm>
            <a:off x="894080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数据保护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" name="object 20"/>
          <p:cNvSpPr/>
          <p:nvPr>
            <p:custDataLst>
              <p:tags r:id="rId12"/>
            </p:custDataLst>
          </p:nvPr>
        </p:nvSpPr>
        <p:spPr>
          <a:xfrm>
            <a:off x="1090295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内存虚拟化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9" name="object 20"/>
          <p:cNvSpPr/>
          <p:nvPr>
            <p:custDataLst>
              <p:tags r:id="rId13"/>
            </p:custDataLst>
          </p:nvPr>
        </p:nvSpPr>
        <p:spPr>
          <a:xfrm>
            <a:off x="308927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" name="object 20"/>
          <p:cNvSpPr/>
          <p:nvPr>
            <p:custDataLst>
              <p:tags r:id="rId14"/>
            </p:custDataLst>
          </p:nvPr>
        </p:nvSpPr>
        <p:spPr>
          <a:xfrm>
            <a:off x="5038730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" name="object 20"/>
          <p:cNvSpPr/>
          <p:nvPr>
            <p:custDataLst>
              <p:tags r:id="rId15"/>
            </p:custDataLst>
          </p:nvPr>
        </p:nvSpPr>
        <p:spPr>
          <a:xfrm>
            <a:off x="698881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磁盘隔离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" name="object 20"/>
          <p:cNvSpPr/>
          <p:nvPr>
            <p:custDataLst>
              <p:tags r:id="rId16"/>
            </p:custDataLst>
          </p:nvPr>
        </p:nvSpPr>
        <p:spPr>
          <a:xfrm>
            <a:off x="893953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" name="object 20"/>
          <p:cNvSpPr/>
          <p:nvPr>
            <p:custDataLst>
              <p:tags r:id="rId17"/>
            </p:custDataLst>
          </p:nvPr>
        </p:nvSpPr>
        <p:spPr>
          <a:xfrm>
            <a:off x="698881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物理出口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" name="object 20"/>
          <p:cNvSpPr/>
          <p:nvPr>
            <p:custDataLst>
              <p:tags r:id="rId18"/>
            </p:custDataLst>
          </p:nvPr>
        </p:nvSpPr>
        <p:spPr>
          <a:xfrm>
            <a:off x="893953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8" name="object 20"/>
          <p:cNvSpPr/>
          <p:nvPr>
            <p:custDataLst>
              <p:tags r:id="rId19"/>
            </p:custDataLst>
          </p:nvPr>
        </p:nvSpPr>
        <p:spPr>
          <a:xfrm>
            <a:off x="1090168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" name="object 20"/>
          <p:cNvSpPr/>
          <p:nvPr>
            <p:custDataLst>
              <p:tags r:id="rId20"/>
            </p:custDataLst>
          </p:nvPr>
        </p:nvSpPr>
        <p:spPr>
          <a:xfrm>
            <a:off x="698881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分布式防火墙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" name="object 20"/>
          <p:cNvSpPr/>
          <p:nvPr>
            <p:custDataLst>
              <p:tags r:id="rId21"/>
            </p:custDataLst>
          </p:nvPr>
        </p:nvSpPr>
        <p:spPr>
          <a:xfrm>
            <a:off x="893953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NFV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" name="object 20"/>
          <p:cNvSpPr/>
          <p:nvPr>
            <p:custDataLst>
              <p:tags r:id="rId22"/>
            </p:custDataLst>
          </p:nvPr>
        </p:nvSpPr>
        <p:spPr>
          <a:xfrm>
            <a:off x="5038730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会话安全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6" name="object 20"/>
          <p:cNvSpPr/>
          <p:nvPr>
            <p:custDataLst>
              <p:tags r:id="rId23"/>
            </p:custDataLst>
          </p:nvPr>
        </p:nvSpPr>
        <p:spPr>
          <a:xfrm>
            <a:off x="698881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虚机配置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" name="object 20"/>
          <p:cNvSpPr/>
          <p:nvPr>
            <p:custDataLst>
              <p:tags r:id="rId24"/>
            </p:custDataLst>
          </p:nvPr>
        </p:nvSpPr>
        <p:spPr>
          <a:xfrm>
            <a:off x="893953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" name="object 20"/>
          <p:cNvSpPr/>
          <p:nvPr>
            <p:custDataLst>
              <p:tags r:id="rId25"/>
            </p:custDataLst>
          </p:nvPr>
        </p:nvSpPr>
        <p:spPr>
          <a:xfrm>
            <a:off x="1090168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系统配置管理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" name="object 20"/>
          <p:cNvSpPr/>
          <p:nvPr>
            <p:custDataLst>
              <p:tags r:id="rId26"/>
            </p:custDataLst>
          </p:nvPr>
        </p:nvSpPr>
        <p:spPr>
          <a:xfrm>
            <a:off x="5038730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虚机生命周期管理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object 20"/>
          <p:cNvSpPr/>
          <p:nvPr>
            <p:custDataLst>
              <p:tags r:id="rId27"/>
            </p:custDataLst>
          </p:nvPr>
        </p:nvSpPr>
        <p:spPr>
          <a:xfrm>
            <a:off x="3089275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网络运维工具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" name="object 20"/>
          <p:cNvSpPr/>
          <p:nvPr>
            <p:custDataLst>
              <p:tags r:id="rId28"/>
            </p:custDataLst>
          </p:nvPr>
        </p:nvSpPr>
        <p:spPr>
          <a:xfrm>
            <a:off x="308927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应用层假死</a:t>
            </a:r>
            <a:r>
              <a:rPr lang="zh-CN"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监控</a:t>
            </a:r>
            <a:endParaRPr lang="zh-CN"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" name="object 20"/>
          <p:cNvSpPr/>
          <p:nvPr>
            <p:custDataLst>
              <p:tags r:id="rId29"/>
            </p:custDataLst>
          </p:nvPr>
        </p:nvSpPr>
        <p:spPr>
          <a:xfrm>
            <a:off x="308927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主机入侵检测HIDS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3" name="object 20"/>
          <p:cNvSpPr/>
          <p:nvPr>
            <p:custDataLst>
              <p:tags r:id="rId30"/>
            </p:custDataLst>
          </p:nvPr>
        </p:nvSpPr>
        <p:spPr>
          <a:xfrm>
            <a:off x="5035550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等保测评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" name="object 20"/>
          <p:cNvSpPr/>
          <p:nvPr>
            <p:custDataLst>
              <p:tags r:id="rId31"/>
            </p:custDataLst>
          </p:nvPr>
        </p:nvSpPr>
        <p:spPr>
          <a:xfrm>
            <a:off x="3089275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“所画即所得”拓扑图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5" name="object 20"/>
          <p:cNvSpPr/>
          <p:nvPr>
            <p:custDataLst>
              <p:tags r:id="rId32"/>
            </p:custDataLst>
          </p:nvPr>
        </p:nvSpPr>
        <p:spPr>
          <a:xfrm>
            <a:off x="5035550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排错检测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9" name="图片 88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8083550" y="2872105"/>
            <a:ext cx="95250" cy="95250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10598150" y="2872105"/>
            <a:ext cx="95250" cy="95250"/>
          </a:xfrm>
          <a:prstGeom prst="rect">
            <a:avLst/>
          </a:prstGeom>
        </p:spPr>
      </p:pic>
      <p:sp>
        <p:nvSpPr>
          <p:cNvPr id="91" name="object 20"/>
          <p:cNvSpPr/>
          <p:nvPr>
            <p:custDataLst>
              <p:tags r:id="rId37"/>
            </p:custDataLst>
          </p:nvPr>
        </p:nvSpPr>
        <p:spPr>
          <a:xfrm>
            <a:off x="3090545" y="395351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CPU虚拟化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20"/>
          <p:cNvSpPr/>
          <p:nvPr>
            <p:custDataLst>
              <p:tags r:id="rId38"/>
            </p:custDataLst>
          </p:nvPr>
        </p:nvSpPr>
        <p:spPr>
          <a:xfrm>
            <a:off x="1090168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卡盘慢盘自动纠错机制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4" name="object 14"/>
          <p:cNvGrpSpPr/>
          <p:nvPr/>
        </p:nvGrpSpPr>
        <p:grpSpPr>
          <a:xfrm rot="0">
            <a:off x="12979400" y="2247900"/>
            <a:ext cx="3517900" cy="6810375"/>
            <a:chOff x="12979400" y="2247900"/>
            <a:chExt cx="3517900" cy="6311900"/>
          </a:xfrm>
        </p:grpSpPr>
        <p:pic>
          <p:nvPicPr>
            <p:cNvPr id="15" name="object 1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2979400" y="2247900"/>
              <a:ext cx="3517900" cy="631190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3340629" y="2516645"/>
              <a:ext cx="2795270" cy="5593080"/>
            </a:xfrm>
            <a:custGeom>
              <a:avLst/>
              <a:gdLst/>
              <a:ahLst/>
              <a:cxnLst/>
              <a:rect l="l" t="t" r="r" b="b"/>
              <a:pathLst>
                <a:path w="2795269" h="5593080">
                  <a:moveTo>
                    <a:pt x="2743200" y="5588000"/>
                  </a:moveTo>
                  <a:lnTo>
                    <a:pt x="50800" y="5588000"/>
                  </a:lnTo>
                  <a:lnTo>
                    <a:pt x="40664" y="5587069"/>
                  </a:lnTo>
                  <a:lnTo>
                    <a:pt x="8369" y="5565295"/>
                  </a:lnTo>
                  <a:lnTo>
                    <a:pt x="0" y="5537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2743200" y="0"/>
                  </a:lnTo>
                  <a:lnTo>
                    <a:pt x="2779120" y="14878"/>
                  </a:lnTo>
                  <a:lnTo>
                    <a:pt x="2794000" y="50800"/>
                  </a:lnTo>
                  <a:lnTo>
                    <a:pt x="2794000" y="5537200"/>
                  </a:lnTo>
                  <a:lnTo>
                    <a:pt x="2779120" y="5573120"/>
                  </a:lnTo>
                  <a:lnTo>
                    <a:pt x="2743200" y="5588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 txBox="1"/>
          <p:nvPr/>
        </p:nvSpPr>
        <p:spPr>
          <a:xfrm>
            <a:off x="13592810" y="2715895"/>
            <a:ext cx="1550670" cy="3848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00" b="1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新特性推荐</a:t>
            </a:r>
            <a:endParaRPr sz="2400" b="1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3594715" y="343154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{name1}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3594715" y="4702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{name3}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3594715" y="5338445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{name4}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3594715" y="5974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{name5}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3594715" y="6609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{name6}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3595350" y="72390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{name7}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object 20"/>
          <p:cNvSpPr/>
          <p:nvPr/>
        </p:nvSpPr>
        <p:spPr>
          <a:xfrm>
            <a:off x="13595350" y="4067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{name2}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2" name="object 42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15144750" y="2338705"/>
            <a:ext cx="991235" cy="355600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15271750" y="2390140"/>
            <a:ext cx="737235" cy="22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付费特性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36"/>
          <p:cNvSpPr/>
          <p:nvPr>
            <p:custDataLst>
              <p:tags r:id="rId41"/>
            </p:custDataLst>
          </p:nvPr>
        </p:nvSpPr>
        <p:spPr>
          <a:xfrm>
            <a:off x="13595350" y="78486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{name8}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2"/>
            </p:custDataLst>
          </p:nvPr>
        </p:nvSpPr>
        <p:spPr>
          <a:xfrm>
            <a:off x="4349750" y="2694305"/>
            <a:ext cx="42849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900">
                <a:cs typeface="+mn-lt"/>
                <a:sym typeface="+mn-ea"/>
              </a:rPr>
              <a:t>{slide_id=version0}</a:t>
            </a:r>
            <a:endParaRPr lang="en-US" altLang="zh-CN" sz="1900">
              <a:cs typeface="+mn-lt"/>
            </a:endParaRPr>
          </a:p>
        </p:txBody>
      </p:sp>
      <p:sp>
        <p:nvSpPr>
          <p:cNvPr id="8" name="object 196"/>
          <p:cNvSpPr/>
          <p:nvPr>
            <p:custDataLst>
              <p:tags r:id="rId43"/>
            </p:custDataLst>
          </p:nvPr>
        </p:nvSpPr>
        <p:spPr>
          <a:xfrm>
            <a:off x="11741150" y="228600"/>
            <a:ext cx="512762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能力演进概览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 / 新特性介绍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206637" y="1236979"/>
            <a:ext cx="11570970" cy="1217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6</a:t>
            </a:r>
            <a:r>
              <a:rPr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lang="en-US"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3</a:t>
            </a:r>
            <a:r>
              <a:rPr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sz="5100" spc="8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_</a:t>
            </a:r>
            <a:r>
              <a:rPr lang="en-US" sz="5100" spc="8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R3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版本新</a:t>
            </a: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</a:t>
            </a:r>
            <a:r>
              <a:rPr lang="en-US" sz="4800" spc="-1300" dirty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  </a:t>
            </a:r>
            <a:r>
              <a:rPr sz="5100" spc="-17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8</a:t>
            </a:r>
            <a:r>
              <a:rPr sz="5100" spc="-22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</a:t>
            </a:r>
            <a:r>
              <a:rPr lang="zh-CN"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sz="4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7780">
              <a:lnSpc>
                <a:spcPct val="100000"/>
              </a:lnSpc>
              <a:spcBef>
                <a:spcPts val="1595"/>
              </a:spcBef>
            </a:pP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</a:t>
            </a:r>
            <a:r>
              <a:rPr lang="zh-CN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案：</a:t>
            </a:r>
            <a:r>
              <a:rPr lang="en-US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{upgrade_influences}</a:t>
            </a:r>
            <a:endParaRPr lang="en-US" sz="1400" spc="-3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1219337" y="673100"/>
            <a:ext cx="23374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</a:rPr>
              <a:t>版本能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⼒介</a:t>
            </a:r>
            <a:r>
              <a:rPr sz="20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绍</a:t>
            </a:r>
            <a:endParaRPr sz="2000" dirty="0">
              <a:solidFill>
                <a:srgbClr val="333333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1700" y="5334000"/>
            <a:ext cx="4477385" cy="338518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6950" y="5334000"/>
            <a:ext cx="4477385" cy="338518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3150" y="5334000"/>
            <a:ext cx="4477385" cy="338518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1700" y="2514600"/>
            <a:ext cx="4477385" cy="338518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6950" y="2514600"/>
            <a:ext cx="4477385" cy="338518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3150" y="2514600"/>
            <a:ext cx="4477385" cy="3385185"/>
          </a:xfrm>
          <a:prstGeom prst="rect">
            <a:avLst/>
          </a:prstGeom>
        </p:spPr>
      </p:pic>
      <p:grpSp>
        <p:nvGrpSpPr>
          <p:cNvPr id="181" name="组合 180"/>
          <p:cNvGrpSpPr/>
          <p:nvPr/>
        </p:nvGrpSpPr>
        <p:grpSpPr>
          <a:xfrm>
            <a:off x="1606550" y="3485515"/>
            <a:ext cx="2769235" cy="1383665"/>
            <a:chOff x="2530" y="5489"/>
            <a:chExt cx="4361" cy="2179"/>
          </a:xfrm>
        </p:grpSpPr>
        <p:sp>
          <p:nvSpPr>
            <p:cNvPr id="9" name="object 9"/>
            <p:cNvSpPr txBox="1"/>
            <p:nvPr/>
          </p:nvSpPr>
          <p:spPr>
            <a:xfrm>
              <a:off x="253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内存ECC纠错机制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253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lstStyle/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支持主动扫描全内存，检查物理主机的ECC CE和UE错误，能够将CE和UE内存空间进行隔离，以减少硬件问题对业务的影响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492750" y="3124200"/>
            <a:ext cx="2769235" cy="1744980"/>
            <a:chOff x="2380" y="4920"/>
            <a:chExt cx="4361" cy="2748"/>
          </a:xfrm>
        </p:grpSpPr>
        <p:sp>
          <p:nvSpPr>
            <p:cNvPr id="97" name="object 9"/>
            <p:cNvSpPr txBox="1"/>
            <p:nvPr/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磁盘</a:t>
              </a: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隔离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8" name="图片 9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99" name="object 10"/>
            <p:cNvSpPr txBox="1"/>
            <p:nvPr/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0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支持监控所有HDD，发现慢盘会进行隔离处理，隔离分为临时拔盘、永久拔盘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支持用户可以从界面手动隔离硬盘，消除卡慢盘对业务的影响。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92750" y="6313170"/>
            <a:ext cx="2769235" cy="1383665"/>
            <a:chOff x="2380" y="5489"/>
            <a:chExt cx="4361" cy="2179"/>
          </a:xfrm>
        </p:grpSpPr>
        <p:sp>
          <p:nvSpPr>
            <p:cNvPr id="102" name="object 9"/>
            <p:cNvSpPr txBox="1"/>
            <p:nvPr>
              <p:custDataLst>
                <p:tags r:id="rId10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等保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测评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5" name="object 11"/>
            <p:cNvSpPr txBox="1"/>
            <p:nvPr>
              <p:custDataLst>
                <p:tags r:id="rId11"/>
              </p:custDataLst>
            </p:nvPr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满足客户需要过等保三级的需求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支持会话登录加密、会话彻底断开、支持配置ssl证书、配置文件权限、history日志清理、apache日志审计推送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9455150" y="3124200"/>
            <a:ext cx="2769235" cy="1744980"/>
            <a:chOff x="2380" y="4920"/>
            <a:chExt cx="4361" cy="2748"/>
          </a:xfrm>
        </p:grpSpPr>
        <p:sp>
          <p:nvSpPr>
            <p:cNvPr id="118" name="object 9"/>
            <p:cNvSpPr txBox="1"/>
            <p:nvPr/>
          </p:nvSpPr>
          <p:spPr>
            <a:xfrm>
              <a:off x="2380" y="5489"/>
              <a:ext cx="3722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卡盘慢盘自动纠错机制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19" name="图片 118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0" name="object 10"/>
            <p:cNvSpPr txBox="1"/>
            <p:nvPr/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1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支持识别HDD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</a:t>
              </a:r>
              <a:r>
                <a:rPr lang="en-US" alt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SDD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卡盘及慢盘，自动将HDD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</a:t>
              </a: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SDD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卡慢盘隔离，并重建该硬盘的数据，避免影响客户业务。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455150" y="5951855"/>
            <a:ext cx="1851660" cy="619125"/>
            <a:chOff x="2380" y="4920"/>
            <a:chExt cx="2916" cy="975"/>
          </a:xfrm>
        </p:grpSpPr>
        <p:sp>
          <p:nvSpPr>
            <p:cNvPr id="123" name="object 9"/>
            <p:cNvSpPr txBox="1"/>
            <p:nvPr>
              <p:custDataLst>
                <p:tags r:id="rId13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应用层假死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监控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24" name="图片 123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5" name="object 10"/>
            <p:cNvSpPr txBox="1"/>
            <p:nvPr>
              <p:custDataLst>
                <p:tags r:id="rId15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66" name="图片 16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79350" y="5334000"/>
            <a:ext cx="4477385" cy="3385185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79350" y="2514600"/>
            <a:ext cx="4477385" cy="3385185"/>
          </a:xfrm>
          <a:prstGeom prst="rect">
            <a:avLst/>
          </a:prstGeom>
        </p:spPr>
      </p:pic>
      <p:grpSp>
        <p:nvGrpSpPr>
          <p:cNvPr id="186" name="组合 185"/>
          <p:cNvGrpSpPr/>
          <p:nvPr/>
        </p:nvGrpSpPr>
        <p:grpSpPr>
          <a:xfrm>
            <a:off x="13341350" y="3485515"/>
            <a:ext cx="2769235" cy="1383665"/>
            <a:chOff x="21010" y="5489"/>
            <a:chExt cx="4361" cy="2179"/>
          </a:xfrm>
        </p:grpSpPr>
        <p:sp>
          <p:nvSpPr>
            <p:cNvPr id="169" name="object 9"/>
            <p:cNvSpPr txBox="1"/>
            <p:nvPr/>
          </p:nvSpPr>
          <p:spPr>
            <a:xfrm>
              <a:off x="2101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会话安全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72" name="object 11"/>
            <p:cNvSpPr txBox="1"/>
            <p:nvPr/>
          </p:nvSpPr>
          <p:spPr>
            <a:xfrm>
              <a:off x="2101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通过加密账户登录密码和生成随机数机制，保障登录安全。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606550" y="5951855"/>
            <a:ext cx="2769235" cy="1744980"/>
            <a:chOff x="2530" y="9373"/>
            <a:chExt cx="4361" cy="2748"/>
          </a:xfrm>
        </p:grpSpPr>
        <p:sp>
          <p:nvSpPr>
            <p:cNvPr id="70" name="object 9"/>
            <p:cNvSpPr txBox="1"/>
            <p:nvPr>
              <p:custDataLst>
                <p:tags r:id="rId18"/>
              </p:custDataLst>
            </p:nvPr>
          </p:nvSpPr>
          <p:spPr>
            <a:xfrm>
              <a:off x="253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主机入侵检测HIDS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3" name="object 11"/>
            <p:cNvSpPr txBox="1"/>
            <p:nvPr>
              <p:custDataLst>
                <p:tags r:id="rId19"/>
              </p:custDataLst>
            </p:nvPr>
          </p:nvSpPr>
          <p:spPr>
            <a:xfrm>
              <a:off x="253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支持自动检测物理主机是否存在被入侵风险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，并在入侵时结合安全组件采取安全防护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措施。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79" name="图片 178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2530" y="9373"/>
              <a:ext cx="1599" cy="379"/>
            </a:xfrm>
            <a:prstGeom prst="rect">
              <a:avLst/>
            </a:prstGeom>
          </p:spPr>
        </p:pic>
        <p:sp>
          <p:nvSpPr>
            <p:cNvPr id="180" name="object 10"/>
            <p:cNvSpPr txBox="1"/>
            <p:nvPr/>
          </p:nvSpPr>
          <p:spPr>
            <a:xfrm>
              <a:off x="269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9455150" y="5951855"/>
            <a:ext cx="5737860" cy="1744980"/>
            <a:chOff x="14890" y="9373"/>
            <a:chExt cx="9036" cy="2748"/>
          </a:xfrm>
        </p:grpSpPr>
        <p:sp>
          <p:nvSpPr>
            <p:cNvPr id="174" name="object 9"/>
            <p:cNvSpPr txBox="1"/>
            <p:nvPr>
              <p:custDataLst>
                <p:tags r:id="rId22"/>
              </p:custDataLst>
            </p:nvPr>
          </p:nvSpPr>
          <p:spPr>
            <a:xfrm>
              <a:off x="2101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网络运维工具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77" name="object 11"/>
            <p:cNvSpPr txBox="1"/>
            <p:nvPr>
              <p:custDataLst>
                <p:tags r:id="rId23"/>
              </p:custDataLst>
            </p:nvPr>
          </p:nvSpPr>
          <p:spPr>
            <a:xfrm>
              <a:off x="1489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 anchor="t" anchorCtr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应用层假死会导致平台卡顿甚至无响应。HCI支持对应用层状态监控，保障业务稳定和平台可靠性。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84" name="图片 183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21010" y="9373"/>
              <a:ext cx="1599" cy="379"/>
            </a:xfrm>
            <a:prstGeom prst="rect">
              <a:avLst/>
            </a:prstGeom>
          </p:spPr>
        </p:pic>
        <p:sp>
          <p:nvSpPr>
            <p:cNvPr id="185" name="object 10"/>
            <p:cNvSpPr txBox="1"/>
            <p:nvPr/>
          </p:nvSpPr>
          <p:spPr>
            <a:xfrm>
              <a:off x="2117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605915" y="3124200"/>
            <a:ext cx="1016000" cy="240665"/>
          </a:xfrm>
          <a:prstGeom prst="rect">
            <a:avLst/>
          </a:prstGeom>
        </p:spPr>
      </p:pic>
      <p:sp>
        <p:nvSpPr>
          <p:cNvPr id="6" name="object 10"/>
          <p:cNvSpPr txBox="1"/>
          <p:nvPr>
            <p:custDataLst>
              <p:tags r:id="rId27"/>
            </p:custDataLst>
          </p:nvPr>
        </p:nvSpPr>
        <p:spPr>
          <a:xfrm>
            <a:off x="1708150" y="3140710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提升稳定性</a:t>
            </a:r>
            <a:endParaRPr sz="12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493385" y="5943600"/>
            <a:ext cx="1015365" cy="240665"/>
          </a:xfrm>
          <a:prstGeom prst="rect">
            <a:avLst/>
          </a:prstGeom>
        </p:spPr>
      </p:pic>
      <p:sp>
        <p:nvSpPr>
          <p:cNvPr id="12" name="object 10"/>
          <p:cNvSpPr txBox="1"/>
          <p:nvPr>
            <p:custDataLst>
              <p:tags r:id="rId29"/>
            </p:custDataLst>
          </p:nvPr>
        </p:nvSpPr>
        <p:spPr>
          <a:xfrm>
            <a:off x="5594985" y="5960110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</a:t>
            </a:r>
            <a:r>
              <a: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安全性</a:t>
            </a:r>
            <a:endParaRPr lang="zh-CN" sz="12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1"/>
          <p:cNvSpPr txBox="1"/>
          <p:nvPr>
            <p:custDataLst>
              <p:tags r:id="rId30"/>
            </p:custDataLst>
          </p:nvPr>
        </p:nvSpPr>
        <p:spPr>
          <a:xfrm>
            <a:off x="13341350" y="6705600"/>
            <a:ext cx="2769235" cy="9994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 marR="5080" algn="just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网络硬件检测（网络可通、网卡、光模块、网卡掉线、闪断）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341350" y="3124200"/>
            <a:ext cx="1016000" cy="240665"/>
          </a:xfrm>
          <a:prstGeom prst="rect">
            <a:avLst/>
          </a:prstGeom>
        </p:spPr>
      </p:pic>
      <p:sp>
        <p:nvSpPr>
          <p:cNvPr id="15" name="object 10"/>
          <p:cNvSpPr txBox="1"/>
          <p:nvPr>
            <p:custDataLst>
              <p:tags r:id="rId32"/>
            </p:custDataLst>
          </p:nvPr>
        </p:nvSpPr>
        <p:spPr>
          <a:xfrm>
            <a:off x="13442950" y="3140710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提升稳定性</a:t>
            </a:r>
            <a:endParaRPr sz="12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3"/>
            </p:custDataLst>
          </p:nvPr>
        </p:nvSpPr>
        <p:spPr>
          <a:xfrm>
            <a:off x="7397750" y="457200"/>
            <a:ext cx="322707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900">
                <a:cs typeface="+mn-lt"/>
              </a:rPr>
              <a:t>{slide_id=version0}</a:t>
            </a:r>
            <a:endParaRPr lang="en-US" altLang="zh-CN" sz="1900">
              <a:cs typeface="+mn-lt"/>
            </a:endParaRPr>
          </a:p>
        </p:txBody>
      </p:sp>
      <p:sp>
        <p:nvSpPr>
          <p:cNvPr id="7" name="object 196"/>
          <p:cNvSpPr/>
          <p:nvPr>
            <p:custDataLst>
              <p:tags r:id="rId34"/>
            </p:custDataLst>
          </p:nvPr>
        </p:nvSpPr>
        <p:spPr>
          <a:xfrm>
            <a:off x="11664950" y="304800"/>
            <a:ext cx="518858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能力演进概览 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新特性介绍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8" name="图片 8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750" y="2247900"/>
            <a:ext cx="12609195" cy="62668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30630" y="1149985"/>
            <a:ext cx="7445375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数据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能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演</a:t>
            </a:r>
            <a:r>
              <a:rPr dirty="0">
                <a:solidFill>
                  <a:schemeClr val="bg1"/>
                </a:solidFill>
                <a:ea typeface="微软雅黑" panose="020B0503020204020204" charset="-122"/>
              </a:rPr>
              <a:t>进</a:t>
            </a:r>
            <a:endParaRPr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86532" y="2721799"/>
            <a:ext cx="124523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版本能</a:t>
            </a:r>
            <a:r>
              <a:rPr lang="zh-CN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lang="zh-CN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84210" y="2807970"/>
            <a:ext cx="2314575" cy="2114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升级版本（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300" spc="-12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</a:t>
            </a:r>
            <a:r>
              <a:rPr sz="1300" spc="-14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1300" spc="-254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）新能⼒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799562" y="2807671"/>
            <a:ext cx="2090420" cy="1955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当前版本已有能⼒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20"/>
          <p:cNvSpPr/>
          <p:nvPr>
            <p:custDataLst>
              <p:tags r:id="rId3"/>
            </p:custDataLst>
          </p:nvPr>
        </p:nvSpPr>
        <p:spPr>
          <a:xfrm>
            <a:off x="1486535" y="3431540"/>
            <a:ext cx="1512000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" name="object 20"/>
          <p:cNvSpPr/>
          <p:nvPr>
            <p:custDataLst>
              <p:tags r:id="rId4"/>
            </p:custDataLst>
          </p:nvPr>
        </p:nvSpPr>
        <p:spPr>
          <a:xfrm>
            <a:off x="309054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object 20"/>
          <p:cNvSpPr/>
          <p:nvPr>
            <p:custDataLst>
              <p:tags r:id="rId5"/>
            </p:custDataLst>
          </p:nvPr>
        </p:nvSpPr>
        <p:spPr>
          <a:xfrm>
            <a:off x="1486535" y="453072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" name="object 20"/>
          <p:cNvSpPr/>
          <p:nvPr>
            <p:custDataLst>
              <p:tags r:id="rId6"/>
            </p:custDataLst>
          </p:nvPr>
        </p:nvSpPr>
        <p:spPr>
          <a:xfrm>
            <a:off x="1486535" y="508571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" name="object 20"/>
          <p:cNvSpPr/>
          <p:nvPr>
            <p:custDataLst>
              <p:tags r:id="rId7"/>
            </p:custDataLst>
          </p:nvPr>
        </p:nvSpPr>
        <p:spPr>
          <a:xfrm>
            <a:off x="1486535" y="564070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云安全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中心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" name="object 20"/>
          <p:cNvSpPr/>
          <p:nvPr>
            <p:custDataLst>
              <p:tags r:id="rId8"/>
            </p:custDataLst>
          </p:nvPr>
        </p:nvSpPr>
        <p:spPr>
          <a:xfrm>
            <a:off x="1486535" y="6212205"/>
            <a:ext cx="1511935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配置与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object 20"/>
          <p:cNvSpPr/>
          <p:nvPr>
            <p:custDataLst>
              <p:tags r:id="rId9"/>
            </p:custDataLst>
          </p:nvPr>
        </p:nvSpPr>
        <p:spPr>
          <a:xfrm>
            <a:off x="1486535" y="7301230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应用兼容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" name="object 20"/>
          <p:cNvSpPr/>
          <p:nvPr>
            <p:custDataLst>
              <p:tags r:id="rId10"/>
            </p:custDataLst>
          </p:nvPr>
        </p:nvSpPr>
        <p:spPr>
          <a:xfrm>
            <a:off x="5040000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虚拟机迁移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4" name="object 20"/>
          <p:cNvSpPr/>
          <p:nvPr>
            <p:custDataLst>
              <p:tags r:id="rId11"/>
            </p:custDataLst>
          </p:nvPr>
        </p:nvSpPr>
        <p:spPr>
          <a:xfrm>
            <a:off x="699008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资源管理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7" name="object 20"/>
          <p:cNvSpPr/>
          <p:nvPr>
            <p:custDataLst>
              <p:tags r:id="rId12"/>
            </p:custDataLst>
          </p:nvPr>
        </p:nvSpPr>
        <p:spPr>
          <a:xfrm>
            <a:off x="894080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数据保护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" name="object 20"/>
          <p:cNvSpPr/>
          <p:nvPr>
            <p:custDataLst>
              <p:tags r:id="rId13"/>
            </p:custDataLst>
          </p:nvPr>
        </p:nvSpPr>
        <p:spPr>
          <a:xfrm>
            <a:off x="1090295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内存虚拟化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9" name="object 20"/>
          <p:cNvSpPr/>
          <p:nvPr>
            <p:custDataLst>
              <p:tags r:id="rId14"/>
            </p:custDataLst>
          </p:nvPr>
        </p:nvSpPr>
        <p:spPr>
          <a:xfrm>
            <a:off x="308927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" name="object 20"/>
          <p:cNvSpPr/>
          <p:nvPr>
            <p:custDataLst>
              <p:tags r:id="rId15"/>
            </p:custDataLst>
          </p:nvPr>
        </p:nvSpPr>
        <p:spPr>
          <a:xfrm>
            <a:off x="5038730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" name="object 20"/>
          <p:cNvSpPr/>
          <p:nvPr>
            <p:custDataLst>
              <p:tags r:id="rId16"/>
            </p:custDataLst>
          </p:nvPr>
        </p:nvSpPr>
        <p:spPr>
          <a:xfrm>
            <a:off x="698881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物理存储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" name="object 20"/>
          <p:cNvSpPr/>
          <p:nvPr>
            <p:custDataLst>
              <p:tags r:id="rId17"/>
            </p:custDataLst>
          </p:nvPr>
        </p:nvSpPr>
        <p:spPr>
          <a:xfrm>
            <a:off x="893953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" name="object 20"/>
          <p:cNvSpPr/>
          <p:nvPr>
            <p:custDataLst>
              <p:tags r:id="rId18"/>
            </p:custDataLst>
          </p:nvPr>
        </p:nvSpPr>
        <p:spPr>
          <a:xfrm>
            <a:off x="698881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支持LACP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" name="object 20"/>
          <p:cNvSpPr/>
          <p:nvPr>
            <p:custDataLst>
              <p:tags r:id="rId19"/>
            </p:custDataLst>
          </p:nvPr>
        </p:nvSpPr>
        <p:spPr>
          <a:xfrm>
            <a:off x="893953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8" name="object 20"/>
          <p:cNvSpPr/>
          <p:nvPr>
            <p:custDataLst>
              <p:tags r:id="rId20"/>
            </p:custDataLst>
          </p:nvPr>
        </p:nvSpPr>
        <p:spPr>
          <a:xfrm>
            <a:off x="1090168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" name="object 20"/>
          <p:cNvSpPr/>
          <p:nvPr>
            <p:custDataLst>
              <p:tags r:id="rId21"/>
            </p:custDataLst>
          </p:nvPr>
        </p:nvSpPr>
        <p:spPr>
          <a:xfrm>
            <a:off x="698881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分布式防火墙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" name="object 20"/>
          <p:cNvSpPr/>
          <p:nvPr>
            <p:custDataLst>
              <p:tags r:id="rId22"/>
            </p:custDataLst>
          </p:nvPr>
        </p:nvSpPr>
        <p:spPr>
          <a:xfrm>
            <a:off x="893953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虚拟机秘钥管理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" name="object 20"/>
          <p:cNvSpPr/>
          <p:nvPr>
            <p:custDataLst>
              <p:tags r:id="rId23"/>
            </p:custDataLst>
          </p:nvPr>
        </p:nvSpPr>
        <p:spPr>
          <a:xfrm>
            <a:off x="5038730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QOS上限限制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6" name="object 20"/>
          <p:cNvSpPr/>
          <p:nvPr>
            <p:custDataLst>
              <p:tags r:id="rId24"/>
            </p:custDataLst>
          </p:nvPr>
        </p:nvSpPr>
        <p:spPr>
          <a:xfrm>
            <a:off x="698881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虚机配置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" name="object 20"/>
          <p:cNvSpPr/>
          <p:nvPr>
            <p:custDataLst>
              <p:tags r:id="rId25"/>
            </p:custDataLst>
          </p:nvPr>
        </p:nvSpPr>
        <p:spPr>
          <a:xfrm>
            <a:off x="893953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" name="object 20"/>
          <p:cNvSpPr/>
          <p:nvPr>
            <p:custDataLst>
              <p:tags r:id="rId26"/>
            </p:custDataLst>
          </p:nvPr>
        </p:nvSpPr>
        <p:spPr>
          <a:xfrm>
            <a:off x="1090168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系统配置管理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" name="object 20"/>
          <p:cNvSpPr/>
          <p:nvPr>
            <p:custDataLst>
              <p:tags r:id="rId27"/>
            </p:custDataLst>
          </p:nvPr>
        </p:nvSpPr>
        <p:spPr>
          <a:xfrm>
            <a:off x="5038730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虚机生命周期管理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object 20"/>
          <p:cNvSpPr/>
          <p:nvPr>
            <p:custDataLst>
              <p:tags r:id="rId28"/>
            </p:custDataLst>
          </p:nvPr>
        </p:nvSpPr>
        <p:spPr>
          <a:xfrm>
            <a:off x="3089275" y="730123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CLI命令运维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9" name="object 20"/>
          <p:cNvSpPr/>
          <p:nvPr>
            <p:custDataLst>
              <p:tags r:id="rId29"/>
            </p:custDataLst>
          </p:nvPr>
        </p:nvSpPr>
        <p:spPr>
          <a:xfrm>
            <a:off x="5039995" y="730123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承载VDI业务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object 20"/>
          <p:cNvSpPr/>
          <p:nvPr>
            <p:custDataLst>
              <p:tags r:id="rId30"/>
            </p:custDataLst>
          </p:nvPr>
        </p:nvSpPr>
        <p:spPr>
          <a:xfrm>
            <a:off x="3089275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滚动热升级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" name="object 20"/>
          <p:cNvSpPr/>
          <p:nvPr>
            <p:custDataLst>
              <p:tags r:id="rId31"/>
            </p:custDataLst>
          </p:nvPr>
        </p:nvSpPr>
        <p:spPr>
          <a:xfrm>
            <a:off x="308927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VMware数据中心管理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" name="object 20"/>
          <p:cNvSpPr/>
          <p:nvPr>
            <p:custDataLst>
              <p:tags r:id="rId32"/>
            </p:custDataLst>
          </p:nvPr>
        </p:nvSpPr>
        <p:spPr>
          <a:xfrm>
            <a:off x="308927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aSEC云安全中心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3" name="object 20"/>
          <p:cNvSpPr/>
          <p:nvPr>
            <p:custDataLst>
              <p:tags r:id="rId33"/>
            </p:custDataLst>
          </p:nvPr>
        </p:nvSpPr>
        <p:spPr>
          <a:xfrm>
            <a:off x="5035550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流量镜像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" name="object 20"/>
          <p:cNvSpPr/>
          <p:nvPr>
            <p:custDataLst>
              <p:tags r:id="rId34"/>
            </p:custDataLst>
          </p:nvPr>
        </p:nvSpPr>
        <p:spPr>
          <a:xfrm>
            <a:off x="3089275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监控交换机端口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5" name="object 20"/>
          <p:cNvSpPr/>
          <p:nvPr>
            <p:custDataLst>
              <p:tags r:id="rId35"/>
            </p:custDataLst>
          </p:nvPr>
        </p:nvSpPr>
        <p:spPr>
          <a:xfrm>
            <a:off x="5035550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网络可视化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9" name="图片 88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8083550" y="2872105"/>
            <a:ext cx="95250" cy="95250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10598150" y="2872105"/>
            <a:ext cx="95250" cy="95250"/>
          </a:xfrm>
          <a:prstGeom prst="rect">
            <a:avLst/>
          </a:prstGeom>
        </p:spPr>
      </p:pic>
      <p:sp>
        <p:nvSpPr>
          <p:cNvPr id="91" name="object 20"/>
          <p:cNvSpPr/>
          <p:nvPr>
            <p:custDataLst>
              <p:tags r:id="rId40"/>
            </p:custDataLst>
          </p:nvPr>
        </p:nvSpPr>
        <p:spPr>
          <a:xfrm>
            <a:off x="3090545" y="395351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CPU虚拟化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69" name="object 14"/>
          <p:cNvGrpSpPr/>
          <p:nvPr/>
        </p:nvGrpSpPr>
        <p:grpSpPr>
          <a:xfrm rot="0">
            <a:off x="12979400" y="2247900"/>
            <a:ext cx="3517900" cy="6810375"/>
            <a:chOff x="12979400" y="2247900"/>
            <a:chExt cx="3517900" cy="6311900"/>
          </a:xfrm>
        </p:grpSpPr>
        <p:pic>
          <p:nvPicPr>
            <p:cNvPr id="71" name="object 15"/>
            <p:cNvPicPr/>
            <p:nvPr>
              <p:custDataLst>
                <p:tags r:id="rId41"/>
              </p:custDataLst>
            </p:nvPr>
          </p:nvPicPr>
          <p:blipFill>
            <a:blip r:embed="rId42" cstate="print"/>
            <a:stretch>
              <a:fillRect/>
            </a:stretch>
          </p:blipFill>
          <p:spPr>
            <a:xfrm>
              <a:off x="12979400" y="2247900"/>
              <a:ext cx="3517900" cy="6311900"/>
            </a:xfrm>
            <a:prstGeom prst="rect">
              <a:avLst/>
            </a:prstGeom>
          </p:spPr>
        </p:pic>
        <p:sp>
          <p:nvSpPr>
            <p:cNvPr id="72" name="object 16"/>
            <p:cNvSpPr/>
            <p:nvPr>
              <p:custDataLst>
                <p:tags r:id="rId43"/>
              </p:custDataLst>
            </p:nvPr>
          </p:nvSpPr>
          <p:spPr>
            <a:xfrm>
              <a:off x="13340629" y="2516645"/>
              <a:ext cx="2795270" cy="5593080"/>
            </a:xfrm>
            <a:custGeom>
              <a:avLst/>
              <a:gdLst/>
              <a:ahLst/>
              <a:cxnLst/>
              <a:rect l="l" t="t" r="r" b="b"/>
              <a:pathLst>
                <a:path w="2795269" h="5593080">
                  <a:moveTo>
                    <a:pt x="2743200" y="5588000"/>
                  </a:moveTo>
                  <a:lnTo>
                    <a:pt x="50800" y="5588000"/>
                  </a:lnTo>
                  <a:lnTo>
                    <a:pt x="40664" y="5587069"/>
                  </a:lnTo>
                  <a:lnTo>
                    <a:pt x="8369" y="5565295"/>
                  </a:lnTo>
                  <a:lnTo>
                    <a:pt x="0" y="5537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2743200" y="0"/>
                  </a:lnTo>
                  <a:lnTo>
                    <a:pt x="2779120" y="14878"/>
                  </a:lnTo>
                  <a:lnTo>
                    <a:pt x="2794000" y="50800"/>
                  </a:lnTo>
                  <a:lnTo>
                    <a:pt x="2794000" y="5537200"/>
                  </a:lnTo>
                  <a:lnTo>
                    <a:pt x="2779120" y="5573120"/>
                  </a:lnTo>
                  <a:lnTo>
                    <a:pt x="2743200" y="5588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p/>
          </p:txBody>
        </p:sp>
      </p:grpSp>
      <p:sp>
        <p:nvSpPr>
          <p:cNvPr id="73" name="object 18"/>
          <p:cNvSpPr txBox="1"/>
          <p:nvPr>
            <p:custDataLst>
              <p:tags r:id="rId44"/>
            </p:custDataLst>
          </p:nvPr>
        </p:nvSpPr>
        <p:spPr>
          <a:xfrm>
            <a:off x="13592810" y="2715895"/>
            <a:ext cx="1550670" cy="3848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00" b="1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新特性推荐</a:t>
            </a:r>
            <a:endParaRPr sz="2400" b="1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5" name="object 20"/>
          <p:cNvSpPr/>
          <p:nvPr>
            <p:custDataLst>
              <p:tags r:id="rId45"/>
            </p:custDataLst>
          </p:nvPr>
        </p:nvSpPr>
        <p:spPr>
          <a:xfrm>
            <a:off x="13594715" y="343154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{name1}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6" name="object 24"/>
          <p:cNvSpPr/>
          <p:nvPr>
            <p:custDataLst>
              <p:tags r:id="rId46"/>
            </p:custDataLst>
          </p:nvPr>
        </p:nvSpPr>
        <p:spPr>
          <a:xfrm>
            <a:off x="13594715" y="4702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{name3}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7" name="object 27"/>
          <p:cNvSpPr/>
          <p:nvPr>
            <p:custDataLst>
              <p:tags r:id="rId47"/>
            </p:custDataLst>
          </p:nvPr>
        </p:nvSpPr>
        <p:spPr>
          <a:xfrm>
            <a:off x="13594715" y="5338445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{name4}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8" name="object 30"/>
          <p:cNvSpPr/>
          <p:nvPr>
            <p:custDataLst>
              <p:tags r:id="rId48"/>
            </p:custDataLst>
          </p:nvPr>
        </p:nvSpPr>
        <p:spPr>
          <a:xfrm>
            <a:off x="13594715" y="5974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{name5}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6" name="object 33"/>
          <p:cNvSpPr/>
          <p:nvPr>
            <p:custDataLst>
              <p:tags r:id="rId49"/>
            </p:custDataLst>
          </p:nvPr>
        </p:nvSpPr>
        <p:spPr>
          <a:xfrm>
            <a:off x="13594715" y="6609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{name6}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" name="object 36"/>
          <p:cNvSpPr/>
          <p:nvPr>
            <p:custDataLst>
              <p:tags r:id="rId50"/>
            </p:custDataLst>
          </p:nvPr>
        </p:nvSpPr>
        <p:spPr>
          <a:xfrm>
            <a:off x="13595350" y="72390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{name7}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2" name="object 20"/>
          <p:cNvSpPr/>
          <p:nvPr>
            <p:custDataLst>
              <p:tags r:id="rId51"/>
            </p:custDataLst>
          </p:nvPr>
        </p:nvSpPr>
        <p:spPr>
          <a:xfrm>
            <a:off x="13595350" y="4067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{name2}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3" name="object 42"/>
          <p:cNvPicPr/>
          <p:nvPr>
            <p:custDataLst>
              <p:tags r:id="rId52"/>
            </p:custDataLst>
          </p:nvPr>
        </p:nvPicPr>
        <p:blipFill>
          <a:blip r:embed="rId53" cstate="print"/>
          <a:stretch>
            <a:fillRect/>
          </a:stretch>
        </p:blipFill>
        <p:spPr>
          <a:xfrm>
            <a:off x="15144750" y="2338705"/>
            <a:ext cx="991235" cy="355600"/>
          </a:xfrm>
          <a:prstGeom prst="rect">
            <a:avLst/>
          </a:prstGeom>
        </p:spPr>
      </p:pic>
      <p:sp>
        <p:nvSpPr>
          <p:cNvPr id="94" name="object 45"/>
          <p:cNvSpPr txBox="1"/>
          <p:nvPr>
            <p:custDataLst>
              <p:tags r:id="rId54"/>
            </p:custDataLst>
          </p:nvPr>
        </p:nvSpPr>
        <p:spPr>
          <a:xfrm>
            <a:off x="15271750" y="2390140"/>
            <a:ext cx="737235" cy="22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付费特性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5" name="object 36"/>
          <p:cNvSpPr/>
          <p:nvPr>
            <p:custDataLst>
              <p:tags r:id="rId55"/>
            </p:custDataLst>
          </p:nvPr>
        </p:nvSpPr>
        <p:spPr>
          <a:xfrm>
            <a:off x="13595350" y="78486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{name8}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6"/>
            </p:custDataLst>
          </p:nvPr>
        </p:nvSpPr>
        <p:spPr>
          <a:xfrm>
            <a:off x="4349750" y="2694305"/>
            <a:ext cx="4284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{slide_id=version1}</a:t>
            </a:r>
            <a:endParaRPr lang="en-US" altLang="zh-CN"/>
          </a:p>
        </p:txBody>
      </p:sp>
      <p:sp>
        <p:nvSpPr>
          <p:cNvPr id="5" name="object 196"/>
          <p:cNvSpPr/>
          <p:nvPr>
            <p:custDataLst>
              <p:tags r:id="rId57"/>
            </p:custDataLst>
          </p:nvPr>
        </p:nvSpPr>
        <p:spPr>
          <a:xfrm>
            <a:off x="11741150" y="228600"/>
            <a:ext cx="512762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能力演进概览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 / 新特性介绍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56750" y="5899785"/>
            <a:ext cx="965200" cy="228600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206637" y="1236979"/>
            <a:ext cx="11570970" cy="1217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6</a:t>
            </a:r>
            <a:r>
              <a:rPr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8</a:t>
            </a:r>
            <a:r>
              <a:rPr sz="5100" spc="-2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.</a:t>
            </a:r>
            <a:r>
              <a:rPr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sz="5100" spc="8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_</a:t>
            </a:r>
            <a:r>
              <a:rPr sz="5100" spc="-58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R</a:t>
            </a:r>
            <a:r>
              <a:rPr lang="en-US"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2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版本新</a:t>
            </a: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</a:t>
            </a:r>
            <a:r>
              <a:rPr lang="en-US" sz="4800" spc="-1300" dirty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  </a:t>
            </a:r>
            <a:r>
              <a:rPr sz="5100" spc="-17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8</a:t>
            </a:r>
            <a:r>
              <a:rPr sz="5100" spc="-22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</a:t>
            </a:r>
            <a:r>
              <a:rPr lang="zh-CN"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sz="4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7780">
              <a:lnSpc>
                <a:spcPct val="100000"/>
              </a:lnSpc>
              <a:spcBef>
                <a:spcPts val="1595"/>
              </a:spcBef>
            </a:pP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</a:t>
            </a:r>
            <a:r>
              <a:rPr lang="zh-CN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案：</a:t>
            </a:r>
            <a:r>
              <a:rPr lang="en-US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{upgrade_influences}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1219337" y="673100"/>
            <a:ext cx="23374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</a:rPr>
              <a:t>版本能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⼒介</a:t>
            </a:r>
            <a:r>
              <a:rPr sz="20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绍</a:t>
            </a:r>
            <a:endParaRPr sz="2000" dirty="0">
              <a:solidFill>
                <a:srgbClr val="333333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1700" y="5334000"/>
            <a:ext cx="4477385" cy="338518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06950" y="5334000"/>
            <a:ext cx="4477385" cy="338518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93150" y="5334000"/>
            <a:ext cx="4477385" cy="338518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1700" y="2514600"/>
            <a:ext cx="4477385" cy="338518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06950" y="2514600"/>
            <a:ext cx="4477385" cy="338518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93150" y="2514600"/>
            <a:ext cx="4477385" cy="3385185"/>
          </a:xfrm>
          <a:prstGeom prst="rect">
            <a:avLst/>
          </a:prstGeom>
        </p:spPr>
      </p:pic>
      <p:grpSp>
        <p:nvGrpSpPr>
          <p:cNvPr id="181" name="组合 180"/>
          <p:cNvGrpSpPr/>
          <p:nvPr/>
        </p:nvGrpSpPr>
        <p:grpSpPr>
          <a:xfrm>
            <a:off x="1606550" y="3124200"/>
            <a:ext cx="2768600" cy="1744980"/>
            <a:chOff x="2530" y="4920"/>
            <a:chExt cx="4360" cy="2748"/>
          </a:xfrm>
        </p:grpSpPr>
        <p:pic>
          <p:nvPicPr>
            <p:cNvPr id="178" name="图片 17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2530" y="4920"/>
              <a:ext cx="1599" cy="379"/>
            </a:xfrm>
            <a:prstGeom prst="rect">
              <a:avLst/>
            </a:prstGeom>
          </p:spPr>
        </p:pic>
        <p:sp>
          <p:nvSpPr>
            <p:cNvPr id="9" name="object 9"/>
            <p:cNvSpPr txBox="1"/>
            <p:nvPr/>
          </p:nvSpPr>
          <p:spPr>
            <a:xfrm>
              <a:off x="253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云安全中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心</a:t>
              </a: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</a:t>
              </a:r>
              <a:r>
                <a:rPr sz="1600" spc="-5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</a:t>
              </a:r>
              <a:r>
                <a:rPr sz="1600" spc="-105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SE</a:t>
              </a:r>
              <a:r>
                <a:rPr sz="1600" spc="-65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</a:t>
              </a: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</a:t>
              </a:r>
              <a:endParaRPr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269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253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lstStyle/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可实现虚拟机安全防护，包括：主机终端 防护的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自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动安装、病毒的隔离防护、被勒 索后的应急恢复、漏洞管理、安全事件⼀ 键处置等。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92750" y="5951855"/>
            <a:ext cx="2769235" cy="1744980"/>
            <a:chOff x="2380" y="4920"/>
            <a:chExt cx="4361" cy="2748"/>
          </a:xfrm>
        </p:grpSpPr>
        <p:sp>
          <p:nvSpPr>
            <p:cNvPr id="102" name="object 9"/>
            <p:cNvSpPr txBox="1"/>
            <p:nvPr>
              <p:custDataLst>
                <p:tags r:id="rId12"/>
              </p:custDataLst>
            </p:nvPr>
          </p:nvSpPr>
          <p:spPr>
            <a:xfrm>
              <a:off x="2380" y="5489"/>
              <a:ext cx="2916" cy="38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滚动热升级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04" name="object 10"/>
            <p:cNvSpPr txBox="1"/>
            <p:nvPr>
              <p:custDataLst>
                <p:tags r:id="rId15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5" name="object 11"/>
            <p:cNvSpPr txBox="1"/>
            <p:nvPr>
              <p:custDataLst>
                <p:tags r:id="rId16"/>
              </p:custDataLst>
            </p:nvPr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在业务连续性要求高的场景下，比如必须连续24小时提供不间断生产的制造业、云服务提供商等，需要在保障业务不中断的前提下完成版本升级。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9455150" y="3124200"/>
            <a:ext cx="2769235" cy="1744980"/>
            <a:chOff x="2380" y="4920"/>
            <a:chExt cx="4361" cy="2748"/>
          </a:xfrm>
        </p:grpSpPr>
        <p:sp>
          <p:nvSpPr>
            <p:cNvPr id="118" name="object 9"/>
            <p:cNvSpPr txBox="1"/>
            <p:nvPr/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监控交换机端口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9" name="图片 118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0" name="object 10"/>
            <p:cNvSpPr txBox="1"/>
            <p:nvPr/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1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新增支持对接交换机端口的LLDP协议，在界面可以看到对端交换机的网口号、MTU、TTL等信息，降低用户运维复杂度。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66" name="图片 16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579350" y="5334000"/>
            <a:ext cx="4477385" cy="3385185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579350" y="2514600"/>
            <a:ext cx="4477385" cy="3385185"/>
          </a:xfrm>
          <a:prstGeom prst="rect">
            <a:avLst/>
          </a:prstGeom>
        </p:spPr>
      </p:pic>
      <p:grpSp>
        <p:nvGrpSpPr>
          <p:cNvPr id="186" name="组合 185"/>
          <p:cNvGrpSpPr/>
          <p:nvPr/>
        </p:nvGrpSpPr>
        <p:grpSpPr>
          <a:xfrm>
            <a:off x="13341350" y="3124200"/>
            <a:ext cx="2768600" cy="1744980"/>
            <a:chOff x="21010" y="4920"/>
            <a:chExt cx="4360" cy="2748"/>
          </a:xfrm>
        </p:grpSpPr>
        <p:sp>
          <p:nvSpPr>
            <p:cNvPr id="169" name="object 9"/>
            <p:cNvSpPr txBox="1"/>
            <p:nvPr/>
          </p:nvSpPr>
          <p:spPr>
            <a:xfrm>
              <a:off x="2101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网络可视化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83" name="图片 182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21010" y="4920"/>
              <a:ext cx="1599" cy="379"/>
            </a:xfrm>
            <a:prstGeom prst="rect">
              <a:avLst/>
            </a:prstGeom>
          </p:spPr>
        </p:pic>
        <p:sp>
          <p:nvSpPr>
            <p:cNvPr id="171" name="object 10"/>
            <p:cNvSpPr txBox="1"/>
            <p:nvPr/>
          </p:nvSpPr>
          <p:spPr>
            <a:xfrm>
              <a:off x="2117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2" name="object 11"/>
            <p:cNvSpPr txBox="1"/>
            <p:nvPr/>
          </p:nvSpPr>
          <p:spPr>
            <a:xfrm>
              <a:off x="2101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支持对业务虚拟机之间的访问关系进行可视化管理，直观查看应用之间的非法访问与故障情况。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606550" y="5951855"/>
            <a:ext cx="2768600" cy="1744980"/>
            <a:chOff x="2530" y="9373"/>
            <a:chExt cx="4360" cy="2748"/>
          </a:xfrm>
        </p:grpSpPr>
        <p:sp>
          <p:nvSpPr>
            <p:cNvPr id="70" name="object 9"/>
            <p:cNvSpPr txBox="1"/>
            <p:nvPr>
              <p:custDataLst>
                <p:tags r:id="rId22"/>
              </p:custDataLst>
            </p:nvPr>
          </p:nvSpPr>
          <p:spPr>
            <a:xfrm>
              <a:off x="253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流量镜像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3" name="object 11"/>
            <p:cNvSpPr txBox="1"/>
            <p:nvPr>
              <p:custDataLst>
                <p:tags r:id="rId23"/>
              </p:custDataLst>
            </p:nvPr>
          </p:nvSpPr>
          <p:spPr>
            <a:xfrm>
              <a:off x="253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支持虚拟网络内部流量镜像、虚拟网络流量镜像至物理网络、物理网口间流量镜像，满足用户安全审查、流量监控等场景。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79" name="图片 178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2530" y="9373"/>
              <a:ext cx="1599" cy="379"/>
            </a:xfrm>
            <a:prstGeom prst="rect">
              <a:avLst/>
            </a:prstGeom>
          </p:spPr>
        </p:pic>
        <p:sp>
          <p:nvSpPr>
            <p:cNvPr id="180" name="object 10"/>
            <p:cNvSpPr txBox="1"/>
            <p:nvPr/>
          </p:nvSpPr>
          <p:spPr>
            <a:xfrm>
              <a:off x="269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3341350" y="5951855"/>
            <a:ext cx="2769235" cy="1744980"/>
            <a:chOff x="21010" y="9373"/>
            <a:chExt cx="4361" cy="2748"/>
          </a:xfrm>
        </p:grpSpPr>
        <p:sp>
          <p:nvSpPr>
            <p:cNvPr id="174" name="object 9"/>
            <p:cNvSpPr txBox="1"/>
            <p:nvPr>
              <p:custDataLst>
                <p:tags r:id="rId25"/>
              </p:custDataLst>
            </p:nvPr>
          </p:nvSpPr>
          <p:spPr>
            <a:xfrm>
              <a:off x="2101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QOS上限限制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77" name="object 11"/>
            <p:cNvSpPr txBox="1"/>
            <p:nvPr>
              <p:custDataLst>
                <p:tags r:id="rId26"/>
              </p:custDataLst>
            </p:nvPr>
          </p:nvSpPr>
          <p:spPr>
            <a:xfrm>
              <a:off x="2101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 anchor="t" anchorCtr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支持CPU、磁盘、网卡QOS上限限制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。具体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支持限制CPU频率、设置磁盘IO限制、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网络流量限制。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84" name="图片 183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21010" y="9373"/>
              <a:ext cx="1599" cy="379"/>
            </a:xfrm>
            <a:prstGeom prst="rect">
              <a:avLst/>
            </a:prstGeom>
          </p:spPr>
        </p:pic>
        <p:sp>
          <p:nvSpPr>
            <p:cNvPr id="185" name="object 10"/>
            <p:cNvSpPr txBox="1"/>
            <p:nvPr/>
          </p:nvSpPr>
          <p:spPr>
            <a:xfrm>
              <a:off x="2117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531350" y="6329680"/>
            <a:ext cx="2769235" cy="1383665"/>
            <a:chOff x="2380" y="5489"/>
            <a:chExt cx="4361" cy="2179"/>
          </a:xfrm>
        </p:grpSpPr>
        <p:sp>
          <p:nvSpPr>
            <p:cNvPr id="6" name="object 9"/>
            <p:cNvSpPr txBox="1"/>
            <p:nvPr>
              <p:custDataLst>
                <p:tags r:id="rId28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承载VDI业务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object 11"/>
            <p:cNvSpPr txBox="1"/>
            <p:nvPr>
              <p:custDataLst>
                <p:tags r:id="rId29"/>
              </p:custDataLst>
            </p:nvPr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支持部署虚拟桌面控制器VDC，基于HCI的虚拟化能力，为用户提供虚拟桌面，有效降低客户建设成本，提升整体方案的性能、可靠性，增强产品竞争力。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92750" y="3140710"/>
            <a:ext cx="1851660" cy="619125"/>
            <a:chOff x="2380" y="4920"/>
            <a:chExt cx="2916" cy="975"/>
          </a:xfrm>
        </p:grpSpPr>
        <p:sp>
          <p:nvSpPr>
            <p:cNvPr id="15" name="object 9"/>
            <p:cNvSpPr txBox="1"/>
            <p:nvPr>
              <p:custDataLst>
                <p:tags r:id="rId30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虚拟机秘钥管理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7" name="object 10"/>
            <p:cNvSpPr txBox="1"/>
            <p:nvPr>
              <p:custDataLst>
                <p:tags r:id="rId32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8" name="object 11"/>
          <p:cNvSpPr txBox="1"/>
          <p:nvPr>
            <p:custDataLst>
              <p:tags r:id="rId33"/>
            </p:custDataLst>
          </p:nvPr>
        </p:nvSpPr>
        <p:spPr>
          <a:xfrm>
            <a:off x="5492750" y="3894455"/>
            <a:ext cx="2769235" cy="9994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 marR="5080" algn="just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通过SCP平台的密钥服务管理功能，支持使用第三方KMS服务器密钥对云平台设备加解密，实现了加密服务器与加密对象分开存储，提高了加密安全性。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531350" y="5899785"/>
            <a:ext cx="1015365" cy="240665"/>
          </a:xfrm>
          <a:prstGeom prst="rect">
            <a:avLst/>
          </a:prstGeom>
        </p:spPr>
      </p:pic>
      <p:sp>
        <p:nvSpPr>
          <p:cNvPr id="25" name="object 10"/>
          <p:cNvSpPr txBox="1"/>
          <p:nvPr>
            <p:custDataLst>
              <p:tags r:id="rId35"/>
            </p:custDataLst>
          </p:nvPr>
        </p:nvSpPr>
        <p:spPr>
          <a:xfrm>
            <a:off x="9632950" y="5916295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</a:t>
            </a:r>
            <a:r>
              <a:rPr lang="zh-CN"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易用</a:t>
            </a:r>
            <a:r>
              <a: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</a:t>
            </a:r>
            <a:endParaRPr sz="1200" dirty="0">
              <a:solidFill>
                <a:srgbClr val="D9B5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6"/>
            </p:custDataLst>
          </p:nvPr>
        </p:nvSpPr>
        <p:spPr>
          <a:xfrm>
            <a:off x="7397750" y="457200"/>
            <a:ext cx="3227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{slide_id=version1}</a:t>
            </a:r>
            <a:endParaRPr lang="en-US" altLang="zh-CN"/>
          </a:p>
        </p:txBody>
      </p:sp>
      <p:sp>
        <p:nvSpPr>
          <p:cNvPr id="7" name="object 196"/>
          <p:cNvSpPr/>
          <p:nvPr>
            <p:custDataLst>
              <p:tags r:id="rId37"/>
            </p:custDataLst>
          </p:nvPr>
        </p:nvSpPr>
        <p:spPr>
          <a:xfrm>
            <a:off x="11664950" y="304800"/>
            <a:ext cx="518858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能力演进概览 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新特性介绍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283" y="13062"/>
            <a:ext cx="17340366" cy="9727477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11" name="object 4"/>
          <p:cNvSpPr/>
          <p:nvPr/>
        </p:nvSpPr>
        <p:spPr>
          <a:xfrm>
            <a:off x="46716" y="18762"/>
            <a:ext cx="8629336" cy="9721776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>
            <a:endParaRPr lang="en-US" sz="1790" dirty="0"/>
          </a:p>
        </p:txBody>
      </p:sp>
      <p:sp>
        <p:nvSpPr>
          <p:cNvPr id="4" name="圆角矩形 3"/>
          <p:cNvSpPr/>
          <p:nvPr/>
        </p:nvSpPr>
        <p:spPr>
          <a:xfrm>
            <a:off x="1146200" y="3179758"/>
            <a:ext cx="1328432" cy="3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DCE9FA"/>
              </a:gs>
            </a:gsLst>
            <a:lin ang="10800000" scaled="0"/>
          </a:gradFill>
          <a:ln>
            <a:noFill/>
          </a:ln>
          <a:effectLst>
            <a:outerShdw blurRad="101600" dist="38100" dir="2700000" algn="tl" rotWithShape="0">
              <a:schemeClr val="tx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sp>
        <p:nvSpPr>
          <p:cNvPr id="13" name="圆角矩形 12"/>
          <p:cNvSpPr/>
          <p:nvPr/>
        </p:nvSpPr>
        <p:spPr>
          <a:xfrm>
            <a:off x="1146200" y="4148288"/>
            <a:ext cx="1328432" cy="3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DCE9FA"/>
              </a:gs>
            </a:gsLst>
            <a:lin ang="10800000" scaled="0"/>
          </a:gradFill>
          <a:ln>
            <a:noFill/>
          </a:ln>
          <a:effectLst>
            <a:outerShdw blurRad="101600" dist="38100" dir="2700000" algn="tl" rotWithShape="0">
              <a:schemeClr val="tx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sp>
        <p:nvSpPr>
          <p:cNvPr id="14" name="圆角矩形 13"/>
          <p:cNvSpPr/>
          <p:nvPr/>
        </p:nvSpPr>
        <p:spPr>
          <a:xfrm>
            <a:off x="1146200" y="5743273"/>
            <a:ext cx="1328432" cy="3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DCE9FA"/>
              </a:gs>
            </a:gsLst>
            <a:lin ang="10800000" scaled="0"/>
          </a:gradFill>
          <a:ln>
            <a:noFill/>
          </a:ln>
          <a:effectLst>
            <a:outerShdw blurRad="101600" dist="38100" dir="2700000" algn="tl" rotWithShape="0">
              <a:schemeClr val="tx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sp>
        <p:nvSpPr>
          <p:cNvPr id="15" name="圆角矩形 14"/>
          <p:cNvSpPr/>
          <p:nvPr/>
        </p:nvSpPr>
        <p:spPr>
          <a:xfrm>
            <a:off x="1146200" y="7337392"/>
            <a:ext cx="1328432" cy="3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DCE9FA"/>
              </a:gs>
            </a:gsLst>
            <a:lin ang="10800000" scaled="0"/>
          </a:gradFill>
          <a:ln>
            <a:noFill/>
          </a:ln>
          <a:effectLst>
            <a:outerShdw blurRad="101600" dist="38100" dir="2700000" algn="tl" rotWithShape="0">
              <a:schemeClr val="tx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90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04091" y="1262507"/>
            <a:ext cx="9633748" cy="7633156"/>
          </a:xfrm>
          <a:prstGeom prst="rect">
            <a:avLst/>
          </a:prstGeom>
        </p:spPr>
      </p:pic>
      <p:pic>
        <p:nvPicPr>
          <p:cNvPr id="7" name="图片 5" descr="图示, 工程绘图&#10;&#10;描述已自动生成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89808" y="1663440"/>
            <a:ext cx="8862313" cy="642671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126978" y="3128895"/>
            <a:ext cx="5347402" cy="607967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395" b="1" dirty="0">
                <a:solidFill>
                  <a:srgbClr val="156AD9"/>
                </a:solidFill>
              </a:rPr>
              <a:t> 互联网接入区</a:t>
            </a:r>
            <a:r>
              <a:rPr lang="zh-CN" altLang="en-US" sz="1395" b="1" dirty="0">
                <a:solidFill>
                  <a:schemeClr val="bg1"/>
                </a:solidFill>
              </a:rPr>
              <a:t>      </a:t>
            </a:r>
            <a:r>
              <a:rPr lang="zh-CN" altLang="en-US" sz="1395" dirty="0">
                <a:solidFill>
                  <a:schemeClr val="bg1">
                    <a:lumMod val="95000"/>
                    <a:alpha val="90000"/>
                  </a:schemeClr>
                </a:solidFill>
              </a:rPr>
              <a:t>主要提供互联网的接入服务，供内网用户访问外网和互联网用户访问内网业务系统</a:t>
            </a:r>
            <a:endParaRPr lang="zh-CN" altLang="en-US" sz="1395" dirty="0">
              <a:solidFill>
                <a:schemeClr val="bg1">
                  <a:lumMod val="95000"/>
                  <a:alpha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395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95" b="1" dirty="0">
                <a:solidFill>
                  <a:srgbClr val="156AD9"/>
                </a:solidFill>
              </a:rPr>
              <a:t>   核心交换区</a:t>
            </a:r>
            <a:r>
              <a:rPr lang="zh-CN" altLang="en-US" sz="1395" dirty="0">
                <a:solidFill>
                  <a:schemeClr val="bg1"/>
                </a:solidFill>
              </a:rPr>
              <a:t>        </a:t>
            </a:r>
            <a:r>
              <a:rPr lang="zh-CN" altLang="en-US" sz="1395" dirty="0">
                <a:solidFill>
                  <a:schemeClr val="bg1">
                    <a:lumMod val="95000"/>
                    <a:alpha val="90000"/>
                  </a:schemeClr>
                </a:solidFill>
              </a:rPr>
              <a:t>主要是完成各服务功能分区之间数据流量的高速交换，是数据中心南北向流量和东西向流量的交汇点。核心交换区必须具备高速转发的能力，同时还需要有很强的扩展能力，满足业务未来快速发展的需求。</a:t>
            </a:r>
            <a:endParaRPr lang="zh-CN" altLang="en-US" sz="1395" dirty="0">
              <a:solidFill>
                <a:schemeClr val="bg1">
                  <a:lumMod val="95000"/>
                  <a:alpha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395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95" b="1" dirty="0">
                <a:solidFill>
                  <a:srgbClr val="156AD9"/>
                </a:solidFill>
              </a:rPr>
              <a:t>       业 务 区      </a:t>
            </a:r>
            <a:r>
              <a:rPr lang="zh-CN" altLang="en-US" sz="1395" dirty="0">
                <a:solidFill>
                  <a:schemeClr val="bg1"/>
                </a:solidFill>
              </a:rPr>
              <a:t>     </a:t>
            </a:r>
            <a:r>
              <a:rPr lang="zh-CN" altLang="en-US" sz="1395" dirty="0">
                <a:solidFill>
                  <a:schemeClr val="bg1">
                    <a:lumMod val="95000"/>
                    <a:alpha val="90000"/>
                  </a:schemeClr>
                </a:solidFill>
              </a:rPr>
              <a:t>只供内网访问的业务区域，这些业务系统只提供给内网的用户使用。为了保障内网区域的安全，在内网区域超融合平台中透明部署两台主备vAF，开启应用防护、IPS和waf功能。同时按需部署应用交付产品，实现业务系统的应用负载</a:t>
            </a:r>
            <a:endParaRPr lang="zh-CN" altLang="en-US" sz="1395" dirty="0">
              <a:solidFill>
                <a:schemeClr val="bg1">
                  <a:lumMod val="95000"/>
                  <a:alpha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395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95" b="1" dirty="0">
                <a:solidFill>
                  <a:srgbClr val="156AD9"/>
                </a:solidFill>
              </a:rPr>
              <a:t>    安全管理区</a:t>
            </a:r>
            <a:r>
              <a:rPr lang="zh-CN" altLang="en-US" sz="1395" b="1" dirty="0">
                <a:solidFill>
                  <a:schemeClr val="bg1">
                    <a:lumMod val="95000"/>
                  </a:schemeClr>
                </a:solidFill>
              </a:rPr>
              <a:t>     </a:t>
            </a:r>
            <a:r>
              <a:rPr lang="zh-CN" altLang="en-US" sz="1395" dirty="0">
                <a:solidFill>
                  <a:schemeClr val="bg1">
                    <a:lumMod val="95000"/>
                  </a:schemeClr>
                </a:solidFill>
              </a:rPr>
              <a:t>  </a:t>
            </a:r>
            <a:r>
              <a:rPr lang="zh-CN" altLang="en-US" sz="1395" dirty="0">
                <a:solidFill>
                  <a:schemeClr val="bg1">
                    <a:lumMod val="95000"/>
                    <a:alpha val="90000"/>
                  </a:schemeClr>
                </a:solidFill>
              </a:rPr>
              <a:t>提供数据中心统一的安全、运营运维、灾备等管理系统。在安全管理区域部署两台透明的主备防火墙，开启防病毒，IPS和应用控制功能，对安全管理区域进行安全防护</a:t>
            </a:r>
            <a:endParaRPr lang="zh-CN" altLang="en-US" sz="1395" dirty="0">
              <a:solidFill>
                <a:schemeClr val="bg1">
                  <a:lumMod val="95000"/>
                  <a:alpha val="9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6978" y="1262507"/>
            <a:ext cx="4103780" cy="1485265"/>
          </a:xfrm>
          <a:prstGeom prst="rect">
            <a:avLst/>
          </a:prstGeom>
        </p:spPr>
        <p:txBody>
          <a:bodyPr vert="horz" wrap="square" lIns="0" tIns="12664" rIns="0" bIns="0" rtlCol="0">
            <a:spAutoFit/>
          </a:bodyPr>
          <a:lstStyle>
            <a:lvl1pPr marL="12700">
              <a:lnSpc>
                <a:spcPct val="100000"/>
              </a:lnSpc>
              <a:spcBef>
                <a:spcPts val="100"/>
              </a:spcBef>
              <a:defRPr sz="4800" b="0" i="0" spc="-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 sz="4785" dirty="0"/>
              <a:t>科技集团整体网络架构概述</a:t>
            </a:r>
            <a:endParaRPr lang="en-US" altLang="zh-CN" sz="4785" dirty="0"/>
          </a:p>
        </p:txBody>
      </p:sp>
      <p:sp>
        <p:nvSpPr>
          <p:cNvPr id="3" name="文本框 2"/>
          <p:cNvSpPr txBox="1"/>
          <p:nvPr/>
        </p:nvSpPr>
        <p:spPr>
          <a:xfrm>
            <a:off x="5230622" y="650240"/>
            <a:ext cx="9573881" cy="396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">
                <a:solidFill>
                  <a:schemeClr val="bg1"/>
                </a:solidFill>
              </a:rPr>
              <a:t>说明：请根据实际项目情况进行网络拓扑和内容的替换，本</a:t>
            </a:r>
            <a:r>
              <a:rPr lang="en-US" altLang="zh-CN" sz="1990">
                <a:solidFill>
                  <a:schemeClr val="bg1"/>
                </a:solidFill>
              </a:rPr>
              <a:t>PPT</a:t>
            </a:r>
            <a:r>
              <a:rPr lang="zh-CN" altLang="en-US" sz="1990">
                <a:solidFill>
                  <a:schemeClr val="bg1"/>
                </a:solidFill>
              </a:rPr>
              <a:t>只是提供参考</a:t>
            </a:r>
            <a:endParaRPr lang="zh-CN" altLang="en-US" sz="1990">
              <a:solidFill>
                <a:schemeClr val="bg1"/>
              </a:solidFill>
            </a:endParaRPr>
          </a:p>
        </p:txBody>
      </p:sp>
      <p:sp>
        <p:nvSpPr>
          <p:cNvPr id="6" name="object 196"/>
          <p:cNvSpPr/>
          <p:nvPr>
            <p:custDataLst>
              <p:tags r:id="rId5"/>
            </p:custDataLst>
          </p:nvPr>
        </p:nvSpPr>
        <p:spPr>
          <a:xfrm>
            <a:off x="11969750" y="228600"/>
            <a:ext cx="5015230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产品总体概述 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产品范围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/ 团队架构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网络架构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</a:t>
            </a:r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运行方法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论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7620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8" name="图片 8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750" y="2247900"/>
            <a:ext cx="12609195" cy="62668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30630" y="1149985"/>
            <a:ext cx="7445375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数据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能</a:t>
            </a:r>
            <a:r>
              <a:rPr lang="zh-CN"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演</a:t>
            </a:r>
            <a:r>
              <a:rPr dirty="0">
                <a:solidFill>
                  <a:schemeClr val="bg1"/>
                </a:solidFill>
                <a:ea typeface="微软雅黑" panose="020B0503020204020204" charset="-122"/>
              </a:rPr>
              <a:t>进</a:t>
            </a:r>
            <a:endParaRPr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86532" y="2721799"/>
            <a:ext cx="124523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版本能</a:t>
            </a:r>
            <a:r>
              <a:rPr lang="zh-CN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lang="zh-CN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84210" y="2807970"/>
            <a:ext cx="2314575" cy="2114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升级版本（</a:t>
            </a:r>
            <a:r>
              <a:rPr sz="13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en-US" sz="1300" spc="-4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9.0 </a:t>
            </a: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）新能⼒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799562" y="2807671"/>
            <a:ext cx="2090420" cy="1955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当前版本已有能⼒</a:t>
            </a:r>
            <a:endParaRPr sz="1200" spc="-5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20"/>
          <p:cNvSpPr/>
          <p:nvPr>
            <p:custDataLst>
              <p:tags r:id="rId3"/>
            </p:custDataLst>
          </p:nvPr>
        </p:nvSpPr>
        <p:spPr>
          <a:xfrm>
            <a:off x="1486535" y="3431540"/>
            <a:ext cx="1512000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" name="object 20"/>
          <p:cNvSpPr/>
          <p:nvPr>
            <p:custDataLst>
              <p:tags r:id="rId4"/>
            </p:custDataLst>
          </p:nvPr>
        </p:nvSpPr>
        <p:spPr>
          <a:xfrm>
            <a:off x="309054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object 20"/>
          <p:cNvSpPr/>
          <p:nvPr>
            <p:custDataLst>
              <p:tags r:id="rId5"/>
            </p:custDataLst>
          </p:nvPr>
        </p:nvSpPr>
        <p:spPr>
          <a:xfrm>
            <a:off x="1486535" y="453072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</a:t>
            </a:r>
            <a:endParaRPr lang="zh-CN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" name="object 20"/>
          <p:cNvSpPr/>
          <p:nvPr>
            <p:custDataLst>
              <p:tags r:id="rId6"/>
            </p:custDataLst>
          </p:nvPr>
        </p:nvSpPr>
        <p:spPr>
          <a:xfrm>
            <a:off x="1486535" y="508571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" name="object 20"/>
          <p:cNvSpPr/>
          <p:nvPr>
            <p:custDataLst>
              <p:tags r:id="rId7"/>
            </p:custDataLst>
          </p:nvPr>
        </p:nvSpPr>
        <p:spPr>
          <a:xfrm>
            <a:off x="1486535" y="5640705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云安全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中心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" name="object 20"/>
          <p:cNvSpPr/>
          <p:nvPr>
            <p:custDataLst>
              <p:tags r:id="rId8"/>
            </p:custDataLst>
          </p:nvPr>
        </p:nvSpPr>
        <p:spPr>
          <a:xfrm>
            <a:off x="1486535" y="6212205"/>
            <a:ext cx="1511935" cy="972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配置与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object 20"/>
          <p:cNvSpPr/>
          <p:nvPr>
            <p:custDataLst>
              <p:tags r:id="rId9"/>
            </p:custDataLst>
          </p:nvPr>
        </p:nvSpPr>
        <p:spPr>
          <a:xfrm>
            <a:off x="1486535" y="7301230"/>
            <a:ext cx="1511935" cy="45466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0F2F5"/>
          </a:solidFill>
          <a:ln w="6350">
            <a:solidFill>
              <a:schemeClr val="bg1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兼容</a:t>
            </a:r>
            <a:endParaRPr lang="zh-CN" altLang="en-US" sz="16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3" name="object 20"/>
          <p:cNvSpPr/>
          <p:nvPr>
            <p:custDataLst>
              <p:tags r:id="rId10"/>
            </p:custDataLst>
          </p:nvPr>
        </p:nvSpPr>
        <p:spPr>
          <a:xfrm>
            <a:off x="5040000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虚拟机迁移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4" name="object 20"/>
          <p:cNvSpPr/>
          <p:nvPr>
            <p:custDataLst>
              <p:tags r:id="rId11"/>
            </p:custDataLst>
          </p:nvPr>
        </p:nvSpPr>
        <p:spPr>
          <a:xfrm>
            <a:off x="699008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支持国产GPU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7" name="object 20"/>
          <p:cNvSpPr/>
          <p:nvPr>
            <p:custDataLst>
              <p:tags r:id="rId12"/>
            </p:custDataLst>
          </p:nvPr>
        </p:nvSpPr>
        <p:spPr>
          <a:xfrm>
            <a:off x="894080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数据保护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" name="object 20"/>
          <p:cNvSpPr/>
          <p:nvPr>
            <p:custDataLst>
              <p:tags r:id="rId13"/>
            </p:custDataLst>
          </p:nvPr>
        </p:nvSpPr>
        <p:spPr>
          <a:xfrm>
            <a:off x="10902955" y="343154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内存虚拟化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9" name="object 20"/>
          <p:cNvSpPr/>
          <p:nvPr>
            <p:custDataLst>
              <p:tags r:id="rId14"/>
            </p:custDataLst>
          </p:nvPr>
        </p:nvSpPr>
        <p:spPr>
          <a:xfrm>
            <a:off x="308927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故障预防与处理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" name="object 20"/>
          <p:cNvSpPr/>
          <p:nvPr>
            <p:custDataLst>
              <p:tags r:id="rId15"/>
            </p:custDataLst>
          </p:nvPr>
        </p:nvSpPr>
        <p:spPr>
          <a:xfrm>
            <a:off x="5038730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存储多路径管理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" name="object 20"/>
          <p:cNvSpPr/>
          <p:nvPr>
            <p:custDataLst>
              <p:tags r:id="rId16"/>
            </p:custDataLst>
          </p:nvPr>
        </p:nvSpPr>
        <p:spPr>
          <a:xfrm>
            <a:off x="698881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磁盘告警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" name="object 20"/>
          <p:cNvSpPr/>
          <p:nvPr>
            <p:custDataLst>
              <p:tags r:id="rId17"/>
            </p:custDataLst>
          </p:nvPr>
        </p:nvSpPr>
        <p:spPr>
          <a:xfrm>
            <a:off x="8939535" y="453072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存储虚拟化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" name="object 20"/>
          <p:cNvSpPr/>
          <p:nvPr>
            <p:custDataLst>
              <p:tags r:id="rId18"/>
            </p:custDataLst>
          </p:nvPr>
        </p:nvSpPr>
        <p:spPr>
          <a:xfrm>
            <a:off x="698881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物理出口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" name="object 20"/>
          <p:cNvSpPr/>
          <p:nvPr>
            <p:custDataLst>
              <p:tags r:id="rId19"/>
            </p:custDataLst>
          </p:nvPr>
        </p:nvSpPr>
        <p:spPr>
          <a:xfrm>
            <a:off x="893953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8" name="object 20"/>
          <p:cNvSpPr/>
          <p:nvPr>
            <p:custDataLst>
              <p:tags r:id="rId20"/>
            </p:custDataLst>
          </p:nvPr>
        </p:nvSpPr>
        <p:spPr>
          <a:xfrm>
            <a:off x="10901685" y="508571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" name="object 20"/>
          <p:cNvSpPr/>
          <p:nvPr>
            <p:custDataLst>
              <p:tags r:id="rId21"/>
            </p:custDataLst>
          </p:nvPr>
        </p:nvSpPr>
        <p:spPr>
          <a:xfrm>
            <a:off x="698881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攻击防护黑名单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" name="object 20"/>
          <p:cNvSpPr/>
          <p:nvPr>
            <p:custDataLst>
              <p:tags r:id="rId22"/>
            </p:custDataLst>
          </p:nvPr>
        </p:nvSpPr>
        <p:spPr>
          <a:xfrm>
            <a:off x="893953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分布式防火墙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" name="object 20"/>
          <p:cNvSpPr/>
          <p:nvPr>
            <p:custDataLst>
              <p:tags r:id="rId23"/>
            </p:custDataLst>
          </p:nvPr>
        </p:nvSpPr>
        <p:spPr>
          <a:xfrm>
            <a:off x="5038730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跨集群</a:t>
            </a: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迁移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6" name="object 20"/>
          <p:cNvSpPr/>
          <p:nvPr>
            <p:custDataLst>
              <p:tags r:id="rId24"/>
            </p:custDataLst>
          </p:nvPr>
        </p:nvSpPr>
        <p:spPr>
          <a:xfrm>
            <a:off x="698881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陷阱配置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" name="object 20"/>
          <p:cNvSpPr/>
          <p:nvPr>
            <p:custDataLst>
              <p:tags r:id="rId25"/>
            </p:custDataLst>
          </p:nvPr>
        </p:nvSpPr>
        <p:spPr>
          <a:xfrm>
            <a:off x="893953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虚机运维管理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" name="object 20"/>
          <p:cNvSpPr/>
          <p:nvPr>
            <p:custDataLst>
              <p:tags r:id="rId26"/>
            </p:custDataLst>
          </p:nvPr>
        </p:nvSpPr>
        <p:spPr>
          <a:xfrm>
            <a:off x="1090168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系统配置管理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" name="object 20"/>
          <p:cNvSpPr/>
          <p:nvPr>
            <p:custDataLst>
              <p:tags r:id="rId27"/>
            </p:custDataLst>
          </p:nvPr>
        </p:nvSpPr>
        <p:spPr>
          <a:xfrm>
            <a:off x="5038730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虚机生命周期管理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4" name="object 20"/>
          <p:cNvSpPr/>
          <p:nvPr>
            <p:custDataLst>
              <p:tags r:id="rId28"/>
            </p:custDataLst>
          </p:nvPr>
        </p:nvSpPr>
        <p:spPr>
          <a:xfrm>
            <a:off x="3089275" y="730123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CLI命令运维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9" name="object 20"/>
          <p:cNvSpPr/>
          <p:nvPr>
            <p:custDataLst>
              <p:tags r:id="rId29"/>
            </p:custDataLst>
          </p:nvPr>
        </p:nvSpPr>
        <p:spPr>
          <a:xfrm>
            <a:off x="5039995" y="730123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承载VDI业务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0" name="object 20"/>
          <p:cNvSpPr/>
          <p:nvPr>
            <p:custDataLst>
              <p:tags r:id="rId30"/>
            </p:custDataLst>
          </p:nvPr>
        </p:nvSpPr>
        <p:spPr>
          <a:xfrm>
            <a:off x="3089275" y="673417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滚动热升级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" name="object 20"/>
          <p:cNvSpPr/>
          <p:nvPr>
            <p:custDataLst>
              <p:tags r:id="rId31"/>
            </p:custDataLst>
          </p:nvPr>
        </p:nvSpPr>
        <p:spPr>
          <a:xfrm>
            <a:off x="3089275" y="6212205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VMware数据中心管理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" name="object 20"/>
          <p:cNvSpPr/>
          <p:nvPr>
            <p:custDataLst>
              <p:tags r:id="rId32"/>
            </p:custDataLst>
          </p:nvPr>
        </p:nvSpPr>
        <p:spPr>
          <a:xfrm>
            <a:off x="308927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商密模式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3" name="object 20"/>
          <p:cNvSpPr/>
          <p:nvPr>
            <p:custDataLst>
              <p:tags r:id="rId33"/>
            </p:custDataLst>
          </p:nvPr>
        </p:nvSpPr>
        <p:spPr>
          <a:xfrm>
            <a:off x="5035550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一站式工作台</a:t>
            </a:r>
            <a:endParaRPr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" name="object 20"/>
          <p:cNvSpPr/>
          <p:nvPr>
            <p:custDataLst>
              <p:tags r:id="rId34"/>
            </p:custDataLst>
          </p:nvPr>
        </p:nvSpPr>
        <p:spPr>
          <a:xfrm>
            <a:off x="3089275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5F9FF"/>
          </a:solidFill>
          <a:ln w="6350">
            <a:noFill/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网络亚健康</a:t>
            </a:r>
            <a:r>
              <a:rPr lang="zh-CN" sz="14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监控</a:t>
            </a:r>
            <a:endParaRPr lang="zh-CN" sz="1400" dirty="0">
              <a:solidFill>
                <a:srgbClr val="1770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5" name="object 20"/>
          <p:cNvSpPr/>
          <p:nvPr>
            <p:custDataLst>
              <p:tags r:id="rId35"/>
            </p:custDataLst>
          </p:nvPr>
        </p:nvSpPr>
        <p:spPr>
          <a:xfrm>
            <a:off x="5035550" y="509016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网络可视化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9" name="图片 88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8083550" y="2872105"/>
            <a:ext cx="95250" cy="95250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10598150" y="2872105"/>
            <a:ext cx="95250" cy="95250"/>
          </a:xfrm>
          <a:prstGeom prst="rect">
            <a:avLst/>
          </a:prstGeom>
        </p:spPr>
      </p:pic>
      <p:sp>
        <p:nvSpPr>
          <p:cNvPr id="91" name="object 20"/>
          <p:cNvSpPr/>
          <p:nvPr>
            <p:custDataLst>
              <p:tags r:id="rId40"/>
            </p:custDataLst>
          </p:nvPr>
        </p:nvSpPr>
        <p:spPr>
          <a:xfrm>
            <a:off x="3090545" y="395351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CPU虚拟化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20"/>
          <p:cNvSpPr/>
          <p:nvPr>
            <p:custDataLst>
              <p:tags r:id="rId41"/>
            </p:custDataLst>
          </p:nvPr>
        </p:nvSpPr>
        <p:spPr>
          <a:xfrm>
            <a:off x="10901685" y="5638800"/>
            <a:ext cx="1893600" cy="450000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F7F8FA"/>
          </a:solidFill>
          <a:ln w="6350">
            <a:solidFill>
              <a:srgbClr val="F0F2F5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sz="14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流量镜像</a:t>
            </a:r>
            <a:endParaRPr sz="14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8" name="object 14"/>
          <p:cNvGrpSpPr/>
          <p:nvPr/>
        </p:nvGrpSpPr>
        <p:grpSpPr>
          <a:xfrm rot="0">
            <a:off x="12979400" y="2247900"/>
            <a:ext cx="3517900" cy="6776085"/>
            <a:chOff x="12979400" y="2247900"/>
            <a:chExt cx="3517900" cy="6311900"/>
          </a:xfrm>
        </p:grpSpPr>
        <p:pic>
          <p:nvPicPr>
            <p:cNvPr id="31" name="object 15"/>
            <p:cNvPicPr/>
            <p:nvPr>
              <p:custDataLst>
                <p:tags r:id="rId42"/>
              </p:custDataLst>
            </p:nvPr>
          </p:nvPicPr>
          <p:blipFill>
            <a:blip r:embed="rId43" cstate="print"/>
            <a:stretch>
              <a:fillRect/>
            </a:stretch>
          </p:blipFill>
          <p:spPr>
            <a:xfrm>
              <a:off x="12979400" y="2247900"/>
              <a:ext cx="3517900" cy="6311900"/>
            </a:xfrm>
            <a:prstGeom prst="rect">
              <a:avLst/>
            </a:prstGeom>
          </p:spPr>
        </p:pic>
        <p:sp>
          <p:nvSpPr>
            <p:cNvPr id="34" name="object 16"/>
            <p:cNvSpPr/>
            <p:nvPr>
              <p:custDataLst>
                <p:tags r:id="rId44"/>
              </p:custDataLst>
            </p:nvPr>
          </p:nvSpPr>
          <p:spPr>
            <a:xfrm>
              <a:off x="13340629" y="2516645"/>
              <a:ext cx="2795270" cy="5593080"/>
            </a:xfrm>
            <a:custGeom>
              <a:avLst/>
              <a:gdLst/>
              <a:ahLst/>
              <a:cxnLst/>
              <a:rect l="l" t="t" r="r" b="b"/>
              <a:pathLst>
                <a:path w="2795269" h="5593080">
                  <a:moveTo>
                    <a:pt x="2743200" y="5588000"/>
                  </a:moveTo>
                  <a:lnTo>
                    <a:pt x="50800" y="5588000"/>
                  </a:lnTo>
                  <a:lnTo>
                    <a:pt x="40664" y="5587069"/>
                  </a:lnTo>
                  <a:lnTo>
                    <a:pt x="8369" y="5565295"/>
                  </a:lnTo>
                  <a:lnTo>
                    <a:pt x="0" y="5537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2743200" y="0"/>
                  </a:lnTo>
                  <a:lnTo>
                    <a:pt x="2779120" y="14878"/>
                  </a:lnTo>
                  <a:lnTo>
                    <a:pt x="2794000" y="50800"/>
                  </a:lnTo>
                  <a:lnTo>
                    <a:pt x="2794000" y="5537200"/>
                  </a:lnTo>
                  <a:lnTo>
                    <a:pt x="2779120" y="5573120"/>
                  </a:lnTo>
                  <a:lnTo>
                    <a:pt x="2743200" y="5588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18"/>
          <p:cNvSpPr txBox="1"/>
          <p:nvPr>
            <p:custDataLst>
              <p:tags r:id="rId45"/>
            </p:custDataLst>
          </p:nvPr>
        </p:nvSpPr>
        <p:spPr>
          <a:xfrm>
            <a:off x="13592810" y="2715895"/>
            <a:ext cx="1550670" cy="3848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00" b="1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新特性推荐</a:t>
            </a:r>
            <a:endParaRPr sz="2400" b="1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object 20"/>
          <p:cNvSpPr/>
          <p:nvPr>
            <p:custDataLst>
              <p:tags r:id="rId46"/>
            </p:custDataLst>
          </p:nvPr>
        </p:nvSpPr>
        <p:spPr>
          <a:xfrm>
            <a:off x="13594715" y="343154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{name1}</a:t>
            </a:r>
            <a:endParaRPr lang="en-US"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6" name="object 24"/>
          <p:cNvSpPr/>
          <p:nvPr>
            <p:custDataLst>
              <p:tags r:id="rId47"/>
            </p:custDataLst>
          </p:nvPr>
        </p:nvSpPr>
        <p:spPr>
          <a:xfrm>
            <a:off x="13594715" y="4702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{name3}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3" name="object 27"/>
          <p:cNvSpPr/>
          <p:nvPr>
            <p:custDataLst>
              <p:tags r:id="rId48"/>
            </p:custDataLst>
          </p:nvPr>
        </p:nvSpPr>
        <p:spPr>
          <a:xfrm>
            <a:off x="13594715" y="5338445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{name4}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4" name="object 30"/>
          <p:cNvSpPr/>
          <p:nvPr>
            <p:custDataLst>
              <p:tags r:id="rId49"/>
            </p:custDataLst>
          </p:nvPr>
        </p:nvSpPr>
        <p:spPr>
          <a:xfrm>
            <a:off x="13594715" y="5974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{name5}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5" name="object 33"/>
          <p:cNvSpPr/>
          <p:nvPr>
            <p:custDataLst>
              <p:tags r:id="rId50"/>
            </p:custDataLst>
          </p:nvPr>
        </p:nvSpPr>
        <p:spPr>
          <a:xfrm>
            <a:off x="13594715" y="660908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{name6}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9" name="object 36"/>
          <p:cNvSpPr/>
          <p:nvPr>
            <p:custDataLst>
              <p:tags r:id="rId51"/>
            </p:custDataLst>
          </p:nvPr>
        </p:nvSpPr>
        <p:spPr>
          <a:xfrm>
            <a:off x="13595350" y="72390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{name7}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0" name="object 20"/>
          <p:cNvSpPr/>
          <p:nvPr>
            <p:custDataLst>
              <p:tags r:id="rId52"/>
            </p:custDataLst>
          </p:nvPr>
        </p:nvSpPr>
        <p:spPr>
          <a:xfrm>
            <a:off x="13595350" y="406781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5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{name2}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3" name="object 42"/>
          <p:cNvPicPr/>
          <p:nvPr>
            <p:custDataLst>
              <p:tags r:id="rId53"/>
            </p:custDataLst>
          </p:nvPr>
        </p:nvPicPr>
        <p:blipFill>
          <a:blip r:embed="rId54" cstate="print"/>
          <a:stretch>
            <a:fillRect/>
          </a:stretch>
        </p:blipFill>
        <p:spPr>
          <a:xfrm>
            <a:off x="15144750" y="2338705"/>
            <a:ext cx="991235" cy="355600"/>
          </a:xfrm>
          <a:prstGeom prst="rect">
            <a:avLst/>
          </a:prstGeom>
        </p:spPr>
      </p:pic>
      <p:sp>
        <p:nvSpPr>
          <p:cNvPr id="64" name="object 45"/>
          <p:cNvSpPr txBox="1"/>
          <p:nvPr>
            <p:custDataLst>
              <p:tags r:id="rId55"/>
            </p:custDataLst>
          </p:nvPr>
        </p:nvSpPr>
        <p:spPr>
          <a:xfrm>
            <a:off x="15271750" y="2390140"/>
            <a:ext cx="737235" cy="22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付费特性</a:t>
            </a:r>
            <a:endParaRPr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9" name="object 36"/>
          <p:cNvSpPr/>
          <p:nvPr>
            <p:custDataLst>
              <p:tags r:id="rId56"/>
            </p:custDataLst>
          </p:nvPr>
        </p:nvSpPr>
        <p:spPr>
          <a:xfrm>
            <a:off x="13595350" y="7848600"/>
            <a:ext cx="2287270" cy="534035"/>
          </a:xfrm>
          <a:custGeom>
            <a:avLst/>
            <a:gdLst/>
            <a:ahLst/>
            <a:cxnLst/>
            <a:rect l="l" t="t" r="r" b="b"/>
            <a:pathLst>
              <a:path w="2287269" h="534034">
                <a:moveTo>
                  <a:pt x="2267614" y="533400"/>
                </a:moveTo>
                <a:lnTo>
                  <a:pt x="18385" y="533400"/>
                </a:lnTo>
                <a:lnTo>
                  <a:pt x="12399" y="530920"/>
                </a:lnTo>
                <a:lnTo>
                  <a:pt x="2479" y="521000"/>
                </a:lnTo>
                <a:lnTo>
                  <a:pt x="0" y="515014"/>
                </a:lnTo>
                <a:lnTo>
                  <a:pt x="0" y="508000"/>
                </a:lnTo>
                <a:lnTo>
                  <a:pt x="0" y="18385"/>
                </a:lnTo>
                <a:lnTo>
                  <a:pt x="2479" y="12399"/>
                </a:lnTo>
                <a:lnTo>
                  <a:pt x="12399" y="2479"/>
                </a:lnTo>
                <a:lnTo>
                  <a:pt x="18385" y="0"/>
                </a:lnTo>
                <a:lnTo>
                  <a:pt x="2267614" y="0"/>
                </a:lnTo>
                <a:lnTo>
                  <a:pt x="2273600" y="2479"/>
                </a:lnTo>
                <a:lnTo>
                  <a:pt x="2283520" y="12399"/>
                </a:lnTo>
                <a:lnTo>
                  <a:pt x="2286000" y="18385"/>
                </a:lnTo>
                <a:lnTo>
                  <a:pt x="2286000" y="515014"/>
                </a:lnTo>
                <a:lnTo>
                  <a:pt x="2283520" y="521000"/>
                </a:lnTo>
                <a:lnTo>
                  <a:pt x="2273600" y="530920"/>
                </a:lnTo>
                <a:lnTo>
                  <a:pt x="2267614" y="533400"/>
                </a:lnTo>
                <a:close/>
              </a:path>
            </a:pathLst>
          </a:custGeom>
          <a:solidFill>
            <a:srgbClr val="EDFCF2"/>
          </a:solidFill>
          <a:ln w="6350">
            <a:solidFill>
              <a:srgbClr val="B8E6C7"/>
            </a:solidFill>
          </a:ln>
        </p:spPr>
        <p:txBody>
          <a:bodyPr wrap="square" lIns="0" tIns="0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14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{name8}</a:t>
            </a:r>
            <a:endParaRPr sz="14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7"/>
            </p:custDataLst>
          </p:nvPr>
        </p:nvSpPr>
        <p:spPr>
          <a:xfrm>
            <a:off x="4349750" y="2694305"/>
            <a:ext cx="4284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{slide_id=version2}</a:t>
            </a:r>
            <a:endParaRPr lang="en-US" altLang="zh-CN"/>
          </a:p>
        </p:txBody>
      </p:sp>
      <p:sp>
        <p:nvSpPr>
          <p:cNvPr id="7" name="object 196"/>
          <p:cNvSpPr/>
          <p:nvPr>
            <p:custDataLst>
              <p:tags r:id="rId58"/>
            </p:custDataLst>
          </p:nvPr>
        </p:nvSpPr>
        <p:spPr>
          <a:xfrm>
            <a:off x="11741150" y="228600"/>
            <a:ext cx="512762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能力演进概览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 / 新特性介绍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206637" y="1236979"/>
            <a:ext cx="11570970" cy="1217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5100" spc="-240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690 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版本新</a:t>
            </a:r>
            <a:r>
              <a:rPr sz="48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</a:t>
            </a:r>
            <a:r>
              <a:rPr lang="en-US" sz="4800" spc="-1300" dirty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  </a:t>
            </a:r>
            <a:r>
              <a:rPr sz="5100" spc="-175" dirty="0">
                <a:solidFill>
                  <a:srgbClr val="333333"/>
                </a:solidFill>
                <a:latin typeface="Microsoft Sans Serif" panose="020B0604020202020204"/>
                <a:cs typeface="Microsoft Sans Serif" panose="020B0604020202020204"/>
              </a:rPr>
              <a:t>8</a:t>
            </a:r>
            <a:r>
              <a:rPr sz="5100" spc="-22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</a:t>
            </a:r>
            <a:r>
              <a:rPr lang="zh-CN" sz="4800" spc="-1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endParaRPr sz="4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7780">
              <a:lnSpc>
                <a:spcPct val="100000"/>
              </a:lnSpc>
              <a:spcBef>
                <a:spcPts val="1595"/>
              </a:spcBef>
            </a:pP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</a:t>
            </a:r>
            <a:r>
              <a:rPr lang="zh-CN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案：</a:t>
            </a:r>
            <a:r>
              <a:rPr lang="en-US" sz="1400" spc="-3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{upgrade_influences}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219200" y="673100"/>
            <a:ext cx="2337435" cy="406400"/>
          </a:xfrm>
          <a:custGeom>
            <a:avLst/>
            <a:gdLst/>
            <a:ahLst/>
            <a:cxnLst/>
            <a:rect l="l" t="t" r="r" b="b"/>
            <a:pathLst>
              <a:path w="2337435" h="406400">
                <a:moveTo>
                  <a:pt x="0" y="406273"/>
                </a:moveTo>
                <a:lnTo>
                  <a:pt x="0" y="126"/>
                </a:lnTo>
                <a:lnTo>
                  <a:pt x="2336673" y="0"/>
                </a:lnTo>
                <a:lnTo>
                  <a:pt x="23367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1E4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1219337" y="673100"/>
            <a:ext cx="2337435" cy="3549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77800">
              <a:lnSpc>
                <a:spcPct val="100000"/>
              </a:lnSpc>
              <a:spcBef>
                <a:spcPts val="375"/>
              </a:spcBef>
            </a:pP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</a:rPr>
              <a:t>版本能</a:t>
            </a:r>
            <a:r>
              <a:rPr sz="2000" spc="254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⼒介</a:t>
            </a:r>
            <a:r>
              <a:rPr sz="2000" dirty="0">
                <a:solidFill>
                  <a:srgbClr val="333333"/>
                </a:solidFill>
                <a:ea typeface="微软雅黑" panose="020B0503020204020204" charset="-122"/>
                <a:cs typeface="微软雅黑" panose="020B0503020204020204" charset="-122"/>
              </a:rPr>
              <a:t>绍</a:t>
            </a:r>
            <a:endParaRPr sz="2000" dirty="0">
              <a:solidFill>
                <a:srgbClr val="333333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1700" y="5334000"/>
            <a:ext cx="4477385" cy="338518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6950" y="5334000"/>
            <a:ext cx="4477385" cy="338518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3150" y="5334000"/>
            <a:ext cx="4477385" cy="338518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1700" y="2514600"/>
            <a:ext cx="4477385" cy="338518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6950" y="2514600"/>
            <a:ext cx="4477385" cy="338518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3150" y="2514600"/>
            <a:ext cx="4477385" cy="3385185"/>
          </a:xfrm>
          <a:prstGeom prst="rect">
            <a:avLst/>
          </a:prstGeom>
        </p:spPr>
      </p:pic>
      <p:grpSp>
        <p:nvGrpSpPr>
          <p:cNvPr id="181" name="组合 180"/>
          <p:cNvGrpSpPr/>
          <p:nvPr/>
        </p:nvGrpSpPr>
        <p:grpSpPr>
          <a:xfrm>
            <a:off x="1606550" y="3124200"/>
            <a:ext cx="2769235" cy="1744980"/>
            <a:chOff x="2530" y="4920"/>
            <a:chExt cx="4361" cy="2748"/>
          </a:xfrm>
        </p:grpSpPr>
        <p:pic>
          <p:nvPicPr>
            <p:cNvPr id="178" name="图片 17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530" y="4920"/>
              <a:ext cx="1599" cy="379"/>
            </a:xfrm>
            <a:prstGeom prst="rect">
              <a:avLst/>
            </a:prstGeom>
          </p:spPr>
        </p:pic>
        <p:sp>
          <p:nvSpPr>
            <p:cNvPr id="9" name="object 9"/>
            <p:cNvSpPr txBox="1"/>
            <p:nvPr/>
          </p:nvSpPr>
          <p:spPr>
            <a:xfrm>
              <a:off x="253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商密模式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269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253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lstStyle/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基于国密算法的数据完整性、机密性保障机制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保护业务数据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。支持对已签名数据进行验签，对被篡改的数据验签失败时发出提示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492750" y="3485515"/>
            <a:ext cx="2769235" cy="1383665"/>
            <a:chOff x="2380" y="5489"/>
            <a:chExt cx="4361" cy="2179"/>
          </a:xfrm>
        </p:grpSpPr>
        <p:sp>
          <p:nvSpPr>
            <p:cNvPr id="97" name="object 9"/>
            <p:cNvSpPr txBox="1"/>
            <p:nvPr/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攻击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防护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黑名单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0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提供对于特定IP/云主机/暴力破解事件进行网络封堵的生命周期管理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。支持攻击防护黑名单管理，支持暴力破解黑名单管理。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92750" y="5951855"/>
            <a:ext cx="2769235" cy="1744980"/>
            <a:chOff x="2380" y="4920"/>
            <a:chExt cx="4361" cy="2748"/>
          </a:xfrm>
        </p:grpSpPr>
        <p:sp>
          <p:nvSpPr>
            <p:cNvPr id="102" name="object 9"/>
            <p:cNvSpPr txBox="1"/>
            <p:nvPr>
              <p:custDataLst>
                <p:tags r:id="rId10"/>
              </p:custDataLst>
            </p:nvPr>
          </p:nvSpPr>
          <p:spPr>
            <a:xfrm>
              <a:off x="2380" y="5489"/>
              <a:ext cx="2916" cy="45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磁盘告警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04" name="object 10"/>
            <p:cNvSpPr txBox="1"/>
            <p:nvPr>
              <p:custDataLst>
                <p:tags r:id="rId13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5" name="object 11"/>
            <p:cNvSpPr txBox="1"/>
            <p:nvPr>
              <p:custDataLst>
                <p:tags r:id="rId14"/>
              </p:custDataLst>
            </p:nvPr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支持配置磁盘时延过高告警，可以配置对应的阈值和持续时间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支持配置磁盘删除时是否需要产生告警。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9455150" y="3124200"/>
            <a:ext cx="2769235" cy="1744980"/>
            <a:chOff x="2380" y="4920"/>
            <a:chExt cx="4361" cy="2748"/>
          </a:xfrm>
        </p:grpSpPr>
        <p:sp>
          <p:nvSpPr>
            <p:cNvPr id="118" name="object 9"/>
            <p:cNvSpPr txBox="1"/>
            <p:nvPr/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网络亚健康</a:t>
              </a: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监控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9" name="图片 118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0" name="object 10"/>
            <p:cNvSpPr txBox="1"/>
            <p:nvPr/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1" name="object 11"/>
            <p:cNvSpPr txBox="1"/>
            <p:nvPr/>
          </p:nvSpPr>
          <p:spPr>
            <a:xfrm>
              <a:off x="238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持管理通信网、业务通信网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等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的亚健康检测，可配置选择网络亚健康的检测灵敏度，检测灵敏度分为高中低三类可选择。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873750" y="5951855"/>
            <a:ext cx="5433060" cy="3963035"/>
            <a:chOff x="-3260" y="4920"/>
            <a:chExt cx="8556" cy="6241"/>
          </a:xfrm>
        </p:grpSpPr>
        <p:sp>
          <p:nvSpPr>
            <p:cNvPr id="123" name="object 9"/>
            <p:cNvSpPr txBox="1"/>
            <p:nvPr>
              <p:custDataLst>
                <p:tags r:id="rId16"/>
              </p:custDataLst>
            </p:nvPr>
          </p:nvSpPr>
          <p:spPr>
            <a:xfrm>
              <a:off x="238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外置存储管理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24" name="图片 123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380" y="4920"/>
              <a:ext cx="1600" cy="379"/>
            </a:xfrm>
            <a:prstGeom prst="rect">
              <a:avLst/>
            </a:prstGeom>
          </p:spPr>
        </p:pic>
        <p:sp>
          <p:nvSpPr>
            <p:cNvPr id="125" name="object 10"/>
            <p:cNvSpPr txBox="1"/>
            <p:nvPr>
              <p:custDataLst>
                <p:tags r:id="rId18"/>
              </p:custDataLst>
            </p:nvPr>
          </p:nvSpPr>
          <p:spPr>
            <a:xfrm>
              <a:off x="254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1770E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提升稳定性</a:t>
              </a:r>
              <a:endParaRPr sz="1200" dirty="0">
                <a:solidFill>
                  <a:srgbClr val="1770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6" name="object 11"/>
            <p:cNvSpPr txBox="1"/>
            <p:nvPr>
              <p:custDataLst>
                <p:tags r:id="rId19"/>
              </p:custDataLst>
            </p:nvPr>
          </p:nvSpPr>
          <p:spPr>
            <a:xfrm>
              <a:off x="-3260" y="9587"/>
              <a:ext cx="4361" cy="1574"/>
            </a:xfrm>
            <a:prstGeom prst="rect">
              <a:avLst/>
            </a:prstGeom>
          </p:spPr>
          <p:txBody>
            <a:bodyPr vert="horz" wrap="none" lIns="0" tIns="12700" rIns="0" bIns="0" rtlCol="0">
              <a:noAutofit/>
            </a:bodyPr>
            <a:p>
              <a:pPr marL="12700" marR="5080" algn="l">
                <a:lnSpc>
                  <a:spcPct val="139000"/>
                </a:lnSpc>
                <a:spcBef>
                  <a:spcPts val="100"/>
                </a:spcBef>
              </a:pP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66" name="图片 16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79350" y="5334000"/>
            <a:ext cx="4477385" cy="3385185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79350" y="2514600"/>
            <a:ext cx="4477385" cy="3385185"/>
          </a:xfrm>
          <a:prstGeom prst="rect">
            <a:avLst/>
          </a:prstGeom>
        </p:spPr>
      </p:pic>
      <p:grpSp>
        <p:nvGrpSpPr>
          <p:cNvPr id="186" name="组合 185"/>
          <p:cNvGrpSpPr/>
          <p:nvPr/>
        </p:nvGrpSpPr>
        <p:grpSpPr>
          <a:xfrm>
            <a:off x="13341350" y="3124200"/>
            <a:ext cx="2769235" cy="1744980"/>
            <a:chOff x="21010" y="4920"/>
            <a:chExt cx="4361" cy="2748"/>
          </a:xfrm>
        </p:grpSpPr>
        <p:sp>
          <p:nvSpPr>
            <p:cNvPr id="169" name="object 9"/>
            <p:cNvSpPr txBox="1"/>
            <p:nvPr/>
          </p:nvSpPr>
          <p:spPr>
            <a:xfrm>
              <a:off x="21010" y="5489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支持国产GPU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83" name="图片 182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21010" y="4920"/>
              <a:ext cx="1599" cy="379"/>
            </a:xfrm>
            <a:prstGeom prst="rect">
              <a:avLst/>
            </a:prstGeom>
          </p:spPr>
        </p:pic>
        <p:sp>
          <p:nvSpPr>
            <p:cNvPr id="171" name="object 10"/>
            <p:cNvSpPr txBox="1"/>
            <p:nvPr/>
          </p:nvSpPr>
          <p:spPr>
            <a:xfrm>
              <a:off x="21170" y="4946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2" name="object 11"/>
            <p:cNvSpPr txBox="1"/>
            <p:nvPr/>
          </p:nvSpPr>
          <p:spPr>
            <a:xfrm>
              <a:off x="21010" y="609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支持的国产显卡类型：摩尔线程 S2000、华为 Atlas 300V Pro、寒武纪 MLU270 S4、寒武纪 MLU370 S4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606550" y="5951855"/>
            <a:ext cx="2769235" cy="1744980"/>
            <a:chOff x="2530" y="9373"/>
            <a:chExt cx="4361" cy="2748"/>
          </a:xfrm>
        </p:grpSpPr>
        <p:sp>
          <p:nvSpPr>
            <p:cNvPr id="70" name="object 9"/>
            <p:cNvSpPr txBox="1"/>
            <p:nvPr>
              <p:custDataLst>
                <p:tags r:id="rId24"/>
              </p:custDataLst>
            </p:nvPr>
          </p:nvSpPr>
          <p:spPr>
            <a:xfrm>
              <a:off x="253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一站式工作台</a:t>
              </a:r>
              <a:endPara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3" name="object 11"/>
            <p:cNvSpPr txBox="1"/>
            <p:nvPr>
              <p:custDataLst>
                <p:tags r:id="rId25"/>
              </p:custDataLst>
            </p:nvPr>
          </p:nvSpPr>
          <p:spPr>
            <a:xfrm>
              <a:off x="253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支持安全防护配置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、热点漏洞处理、普通漏洞的处理、勒索风险专项处理、处理普通威胁。</a:t>
              </a:r>
              <a:endPara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79" name="图片 178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530" y="9373"/>
              <a:ext cx="1599" cy="379"/>
            </a:xfrm>
            <a:prstGeom prst="rect">
              <a:avLst/>
            </a:prstGeom>
          </p:spPr>
        </p:pic>
        <p:sp>
          <p:nvSpPr>
            <p:cNvPr id="180" name="object 10"/>
            <p:cNvSpPr txBox="1"/>
            <p:nvPr/>
          </p:nvSpPr>
          <p:spPr>
            <a:xfrm>
              <a:off x="269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安全性</a:t>
              </a:r>
              <a:endPara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3341350" y="5951855"/>
            <a:ext cx="2769235" cy="1744980"/>
            <a:chOff x="21010" y="9373"/>
            <a:chExt cx="4361" cy="2748"/>
          </a:xfrm>
        </p:grpSpPr>
        <p:sp>
          <p:nvSpPr>
            <p:cNvPr id="174" name="object 9"/>
            <p:cNvSpPr txBox="1"/>
            <p:nvPr>
              <p:custDataLst>
                <p:tags r:id="rId27"/>
              </p:custDataLst>
            </p:nvPr>
          </p:nvSpPr>
          <p:spPr>
            <a:xfrm>
              <a:off x="21010" y="9942"/>
              <a:ext cx="2916" cy="40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 lvl="0" algn="l">
                <a:spcBef>
                  <a:spcPts val="95"/>
                </a:spcBef>
                <a:buClrTx/>
                <a:buSzTx/>
                <a:buFontTx/>
              </a:pPr>
              <a:r>
                <a:rPr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跨集群迁移</a:t>
              </a:r>
              <a:endPara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77" name="object 11"/>
            <p:cNvSpPr txBox="1"/>
            <p:nvPr>
              <p:custDataLst>
                <p:tags r:id="rId28"/>
              </p:custDataLst>
            </p:nvPr>
          </p:nvSpPr>
          <p:spPr>
            <a:xfrm>
              <a:off x="21010" y="10547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 anchor="t" anchorCtr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支持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不同版本的集群虚拟机进行</a:t>
              </a:r>
              <a:r>
                <a:rPr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跨集群迁移虚拟机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。同时支持启用压缩传输</a:t>
              </a:r>
              <a:r>
                <a:rPr lang="zh-CN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功能可以提高热迁移速度</a:t>
              </a:r>
              <a:endPara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184" name="图片 183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21010" y="9373"/>
              <a:ext cx="1599" cy="379"/>
            </a:xfrm>
            <a:prstGeom prst="rect">
              <a:avLst/>
            </a:prstGeom>
          </p:spPr>
        </p:pic>
        <p:sp>
          <p:nvSpPr>
            <p:cNvPr id="185" name="object 10"/>
            <p:cNvSpPr txBox="1"/>
            <p:nvPr/>
          </p:nvSpPr>
          <p:spPr>
            <a:xfrm>
              <a:off x="21170" y="9399"/>
              <a:ext cx="1241" cy="31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提升</a:t>
              </a:r>
              <a:r>
                <a:rPr lang="zh-CN"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易用</a:t>
              </a:r>
              <a:r>
                <a:rPr sz="1200" dirty="0">
                  <a:solidFill>
                    <a:srgbClr val="D9B5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性</a:t>
              </a:r>
              <a:endParaRPr sz="1200" dirty="0">
                <a:solidFill>
                  <a:srgbClr val="D9B5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467350" y="3124200"/>
            <a:ext cx="1015365" cy="240665"/>
          </a:xfrm>
          <a:prstGeom prst="rect">
            <a:avLst/>
          </a:prstGeom>
        </p:spPr>
      </p:pic>
      <p:sp>
        <p:nvSpPr>
          <p:cNvPr id="4" name="object 10"/>
          <p:cNvSpPr txBox="1"/>
          <p:nvPr>
            <p:custDataLst>
              <p:tags r:id="rId31"/>
            </p:custDataLst>
          </p:nvPr>
        </p:nvSpPr>
        <p:spPr>
          <a:xfrm>
            <a:off x="5568950" y="3140710"/>
            <a:ext cx="788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</a:t>
            </a:r>
            <a:r>
              <a:rPr 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安全性</a:t>
            </a:r>
            <a:endParaRPr lang="zh-CN" sz="1200" dirty="0">
              <a:solidFill>
                <a:srgbClr val="50B3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11"/>
          <p:cNvSpPr txBox="1"/>
          <p:nvPr>
            <p:custDataLst>
              <p:tags r:id="rId32"/>
            </p:custDataLst>
          </p:nvPr>
        </p:nvSpPr>
        <p:spPr>
          <a:xfrm>
            <a:off x="9455150" y="6705600"/>
            <a:ext cx="2769235" cy="9994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 marR="5080" algn="l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新增对外置存储的监控、管理能力加强，让用户进一步可统一平台运维资源池内所有存储池的能力，提高用户运维外置存储的效率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3"/>
            </p:custDataLst>
          </p:nvPr>
        </p:nvSpPr>
        <p:spPr>
          <a:xfrm>
            <a:off x="7397750" y="457200"/>
            <a:ext cx="3227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{slide_id=version2}</a:t>
            </a:r>
            <a:endParaRPr lang="en-US" altLang="zh-CN"/>
          </a:p>
        </p:txBody>
      </p:sp>
      <p:sp>
        <p:nvSpPr>
          <p:cNvPr id="8" name="object 196"/>
          <p:cNvSpPr/>
          <p:nvPr>
            <p:custDataLst>
              <p:tags r:id="rId34"/>
            </p:custDataLst>
          </p:nvPr>
        </p:nvSpPr>
        <p:spPr>
          <a:xfrm>
            <a:off x="11664950" y="304800"/>
            <a:ext cx="518858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能力演进概览 /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新版本介绍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/ 新特性介绍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7386935" cy="97536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95" y="5715"/>
            <a:ext cx="8652510" cy="9747885"/>
          </a:xfrm>
          <a:custGeom>
            <a:avLst/>
            <a:gdLst/>
            <a:ahLst/>
            <a:cxnLst/>
            <a:rect l="l" t="t" r="r" b="b"/>
            <a:pathLst>
              <a:path w="8652510" h="9747885">
                <a:moveTo>
                  <a:pt x="8648700" y="9739930"/>
                </a:moveTo>
                <a:lnTo>
                  <a:pt x="0" y="9739930"/>
                </a:lnTo>
                <a:lnTo>
                  <a:pt x="42" y="0"/>
                </a:lnTo>
                <a:lnTo>
                  <a:pt x="8648657" y="0"/>
                </a:lnTo>
                <a:lnTo>
                  <a:pt x="8648700" y="9739930"/>
                </a:lnTo>
                <a:close/>
              </a:path>
            </a:pathLst>
          </a:custGeom>
          <a:solidFill>
            <a:srgbClr val="000000">
              <a:alpha val="7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54430" y="472440"/>
            <a:ext cx="7463155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spc="-100" dirty="0">
                <a:solidFill>
                  <a:schemeClr val="bg1"/>
                </a:solidFill>
                <a:ea typeface="微软雅黑" panose="020B0503020204020204" charset="-122"/>
              </a:rPr>
              <a:t>特性推</a:t>
            </a:r>
            <a:r>
              <a:rPr dirty="0">
                <a:solidFill>
                  <a:schemeClr val="bg1"/>
                </a:solidFill>
                <a:ea typeface="微软雅黑" panose="020B0503020204020204" charset="-122"/>
              </a:rPr>
              <a:t>荐</a:t>
            </a:r>
            <a:endParaRPr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56335" y="1447165"/>
            <a:ext cx="6498590" cy="2266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</a:t>
            </a: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{feature_num}</a:t>
            </a:r>
            <a:r>
              <a:rPr 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个新特性可</a:t>
            </a:r>
            <a:r>
              <a:rPr lang="zh-CN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开启</a:t>
            </a: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开启后</a:t>
            </a:r>
            <a:r>
              <a:rPr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可提升业务稳定性与安全性</a:t>
            </a:r>
            <a:endParaRPr sz="14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5500" y="1659890"/>
            <a:ext cx="4477385" cy="4519930"/>
            <a:chOff x="1420" y="4080"/>
            <a:chExt cx="7051" cy="5331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15" name="object 9"/>
            <p:cNvSpPr txBox="1"/>
            <p:nvPr>
              <p:custDataLst>
                <p:tags r:id="rId5"/>
              </p:custDataLst>
            </p:nvPr>
          </p:nvSpPr>
          <p:spPr>
            <a:xfrm>
              <a:off x="2530" y="5609"/>
              <a:ext cx="2916" cy="30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{name1}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object 10"/>
            <p:cNvSpPr txBox="1"/>
            <p:nvPr>
              <p:custDataLst>
                <p:tags r:id="rId6"/>
              </p:custDataLst>
            </p:nvPr>
          </p:nvSpPr>
          <p:spPr>
            <a:xfrm>
              <a:off x="2690" y="5066"/>
              <a:ext cx="1241" cy="23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{type1}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object 11"/>
            <p:cNvSpPr txBox="1"/>
            <p:nvPr>
              <p:custDataLst>
                <p:tags r:id="rId7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{desc1}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30750" y="1651635"/>
            <a:ext cx="4477385" cy="4522470"/>
            <a:chOff x="1420" y="4080"/>
            <a:chExt cx="7051" cy="5331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18" name="object 9"/>
            <p:cNvSpPr txBox="1"/>
            <p:nvPr>
              <p:custDataLst>
                <p:tags r:id="rId10"/>
              </p:custDataLst>
            </p:nvPr>
          </p:nvSpPr>
          <p:spPr>
            <a:xfrm>
              <a:off x="2530" y="5609"/>
              <a:ext cx="2916" cy="30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{name2}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object 10"/>
            <p:cNvSpPr txBox="1"/>
            <p:nvPr>
              <p:custDataLst>
                <p:tags r:id="rId11"/>
              </p:custDataLst>
            </p:nvPr>
          </p:nvSpPr>
          <p:spPr>
            <a:xfrm>
              <a:off x="2690" y="5066"/>
              <a:ext cx="1241" cy="23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{type2}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object 11"/>
            <p:cNvSpPr txBox="1"/>
            <p:nvPr>
              <p:custDataLst>
                <p:tags r:id="rId12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{desc2}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16950" y="1652270"/>
            <a:ext cx="4477385" cy="4563745"/>
            <a:chOff x="1420" y="4080"/>
            <a:chExt cx="7051" cy="5331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24" name="object 9"/>
            <p:cNvSpPr txBox="1"/>
            <p:nvPr>
              <p:custDataLst>
                <p:tags r:id="rId15"/>
              </p:custDataLst>
            </p:nvPr>
          </p:nvSpPr>
          <p:spPr>
            <a:xfrm>
              <a:off x="2530" y="5609"/>
              <a:ext cx="2916" cy="30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{name3}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object 10"/>
            <p:cNvSpPr txBox="1"/>
            <p:nvPr>
              <p:custDataLst>
                <p:tags r:id="rId16"/>
              </p:custDataLst>
            </p:nvPr>
          </p:nvSpPr>
          <p:spPr>
            <a:xfrm>
              <a:off x="2690" y="5066"/>
              <a:ext cx="1241" cy="23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{type3}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object 11"/>
            <p:cNvSpPr txBox="1"/>
            <p:nvPr>
              <p:custDataLst>
                <p:tags r:id="rId17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{desc3}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579350" y="1633220"/>
            <a:ext cx="4477385" cy="4582160"/>
            <a:chOff x="1420" y="4080"/>
            <a:chExt cx="7051" cy="5331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30" name="object 9"/>
            <p:cNvSpPr txBox="1"/>
            <p:nvPr>
              <p:custDataLst>
                <p:tags r:id="rId20"/>
              </p:custDataLst>
            </p:nvPr>
          </p:nvSpPr>
          <p:spPr>
            <a:xfrm>
              <a:off x="2530" y="5609"/>
              <a:ext cx="2916" cy="3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{name4}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object 10"/>
            <p:cNvSpPr txBox="1"/>
            <p:nvPr>
              <p:custDataLst>
                <p:tags r:id="rId21"/>
              </p:custDataLst>
            </p:nvPr>
          </p:nvSpPr>
          <p:spPr>
            <a:xfrm>
              <a:off x="2690" y="5066"/>
              <a:ext cx="1241" cy="22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{type4}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object 11"/>
            <p:cNvSpPr txBox="1"/>
            <p:nvPr>
              <p:custDataLst>
                <p:tags r:id="rId22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{desc4}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5500" y="5334635"/>
            <a:ext cx="4477385" cy="4931410"/>
            <a:chOff x="1420" y="4080"/>
            <a:chExt cx="7051" cy="5331"/>
          </a:xfrm>
        </p:grpSpPr>
        <p:pic>
          <p:nvPicPr>
            <p:cNvPr id="34" name="图片 33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36" name="object 9"/>
            <p:cNvSpPr txBox="1"/>
            <p:nvPr>
              <p:custDataLst>
                <p:tags r:id="rId25"/>
              </p:custDataLst>
            </p:nvPr>
          </p:nvSpPr>
          <p:spPr>
            <a:xfrm>
              <a:off x="2530" y="5609"/>
              <a:ext cx="2916" cy="27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{name5}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object 10"/>
            <p:cNvSpPr txBox="1"/>
            <p:nvPr>
              <p:custDataLst>
                <p:tags r:id="rId26"/>
              </p:custDataLst>
            </p:nvPr>
          </p:nvSpPr>
          <p:spPr>
            <a:xfrm>
              <a:off x="2690" y="5066"/>
              <a:ext cx="1241" cy="21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{type5}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object 11"/>
            <p:cNvSpPr txBox="1"/>
            <p:nvPr>
              <p:custDataLst>
                <p:tags r:id="rId27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{desc5}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30750" y="5334635"/>
            <a:ext cx="4477385" cy="4949825"/>
            <a:chOff x="1420" y="4080"/>
            <a:chExt cx="7051" cy="5331"/>
          </a:xfrm>
        </p:grpSpPr>
        <p:pic>
          <p:nvPicPr>
            <p:cNvPr id="40" name="图片 39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42" name="object 9"/>
            <p:cNvSpPr txBox="1"/>
            <p:nvPr>
              <p:custDataLst>
                <p:tags r:id="rId30"/>
              </p:custDataLst>
            </p:nvPr>
          </p:nvSpPr>
          <p:spPr>
            <a:xfrm>
              <a:off x="2530" y="5609"/>
              <a:ext cx="2916" cy="278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{name6}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3" name="object 10"/>
            <p:cNvSpPr txBox="1"/>
            <p:nvPr>
              <p:custDataLst>
                <p:tags r:id="rId31"/>
              </p:custDataLst>
            </p:nvPr>
          </p:nvSpPr>
          <p:spPr>
            <a:xfrm>
              <a:off x="2690" y="5066"/>
              <a:ext cx="1241" cy="2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{type6}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object 11"/>
            <p:cNvSpPr txBox="1"/>
            <p:nvPr>
              <p:custDataLst>
                <p:tags r:id="rId32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{desc6}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616950" y="5334635"/>
            <a:ext cx="4477385" cy="4958715"/>
            <a:chOff x="1420" y="4080"/>
            <a:chExt cx="7051" cy="5331"/>
          </a:xfrm>
        </p:grpSpPr>
        <p:pic>
          <p:nvPicPr>
            <p:cNvPr id="46" name="图片 45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48" name="object 9"/>
            <p:cNvSpPr txBox="1"/>
            <p:nvPr>
              <p:custDataLst>
                <p:tags r:id="rId35"/>
              </p:custDataLst>
            </p:nvPr>
          </p:nvSpPr>
          <p:spPr>
            <a:xfrm>
              <a:off x="2530" y="5609"/>
              <a:ext cx="2916" cy="277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{name7}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object 10"/>
            <p:cNvSpPr txBox="1"/>
            <p:nvPr>
              <p:custDataLst>
                <p:tags r:id="rId36"/>
              </p:custDataLst>
            </p:nvPr>
          </p:nvSpPr>
          <p:spPr>
            <a:xfrm>
              <a:off x="2690" y="5066"/>
              <a:ext cx="1241" cy="2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{type7}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0" name="object 11"/>
            <p:cNvSpPr txBox="1"/>
            <p:nvPr>
              <p:custDataLst>
                <p:tags r:id="rId37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{desc7}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636500" y="5334000"/>
            <a:ext cx="4477385" cy="4949825"/>
            <a:chOff x="1420" y="4080"/>
            <a:chExt cx="7051" cy="5331"/>
          </a:xfrm>
        </p:grpSpPr>
        <p:pic>
          <p:nvPicPr>
            <p:cNvPr id="55" name="图片 54"/>
            <p:cNvPicPr>
              <a:picLocks noChangeAspect="1"/>
            </p:cNvPicPr>
            <p:nvPr>
              <p:custDataLst>
                <p:tags r:id="rId38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420" y="4080"/>
              <a:ext cx="7051" cy="5331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>
              <p:custDataLst>
                <p:tags r:id="rId39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30" y="5040"/>
              <a:ext cx="1599" cy="379"/>
            </a:xfrm>
            <a:prstGeom prst="rect">
              <a:avLst/>
            </a:prstGeom>
          </p:spPr>
        </p:pic>
        <p:sp>
          <p:nvSpPr>
            <p:cNvPr id="65" name="object 9"/>
            <p:cNvSpPr txBox="1"/>
            <p:nvPr>
              <p:custDataLst>
                <p:tags r:id="rId40"/>
              </p:custDataLst>
            </p:nvPr>
          </p:nvSpPr>
          <p:spPr>
            <a:xfrm>
              <a:off x="2530" y="5609"/>
              <a:ext cx="2916" cy="278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{name8}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6" name="object 10"/>
            <p:cNvSpPr txBox="1"/>
            <p:nvPr>
              <p:custDataLst>
                <p:tags r:id="rId41"/>
              </p:custDataLst>
            </p:nvPr>
          </p:nvSpPr>
          <p:spPr>
            <a:xfrm>
              <a:off x="2690" y="5066"/>
              <a:ext cx="1241" cy="2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1200" dirty="0">
                  <a:solidFill>
                    <a:srgbClr val="50B37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{type8}</a:t>
              </a:r>
              <a:endParaRPr lang="en-US" altLang="zh-CN" sz="1200" dirty="0">
                <a:solidFill>
                  <a:srgbClr val="50B3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object 11"/>
            <p:cNvSpPr txBox="1"/>
            <p:nvPr>
              <p:custDataLst>
                <p:tags r:id="rId42"/>
              </p:custDataLst>
            </p:nvPr>
          </p:nvSpPr>
          <p:spPr>
            <a:xfrm>
              <a:off x="2530" y="6214"/>
              <a:ext cx="4361" cy="1574"/>
            </a:xfrm>
            <a:prstGeom prst="rect">
              <a:avLst/>
            </a:prstGeom>
          </p:spPr>
          <p:txBody>
            <a:bodyPr vert="horz" wrap="square" lIns="0" tIns="12700" rIns="0" bIns="0" rtlCol="0">
              <a:noAutofit/>
            </a:bodyPr>
            <a:p>
              <a:pPr marL="12700" marR="5080" algn="just">
                <a:lnSpc>
                  <a:spcPct val="139000"/>
                </a:lnSpc>
                <a:spcBef>
                  <a:spcPts val="100"/>
                </a:spcBef>
              </a:pP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{desc8}</a:t>
              </a:r>
              <a:endPara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43"/>
            </p:custDataLst>
          </p:nvPr>
        </p:nvSpPr>
        <p:spPr>
          <a:xfrm>
            <a:off x="6711950" y="2098040"/>
            <a:ext cx="4284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{slide_id=super_suggestion}</a:t>
            </a:r>
            <a:endParaRPr lang="en-US" altLang="zh-CN"/>
          </a:p>
        </p:txBody>
      </p:sp>
      <p:sp>
        <p:nvSpPr>
          <p:cNvPr id="5" name="object 196"/>
          <p:cNvSpPr/>
          <p:nvPr>
            <p:custDataLst>
              <p:tags r:id="rId44"/>
            </p:custDataLst>
          </p:nvPr>
        </p:nvSpPr>
        <p:spPr>
          <a:xfrm>
            <a:off x="11741150" y="228600"/>
            <a:ext cx="512762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数据中心能力演进     </a:t>
            </a:r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能力演进概览 / 新版本介绍 / 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新特性介绍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269460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619516"/>
            <a:ext cx="5791200" cy="1319530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更多服务</a:t>
            </a: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权益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452622"/>
            <a:ext cx="1925541" cy="19183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5</a:t>
            </a:r>
            <a:endParaRPr lang="en-US" sz="9600" b="1" spc="-204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7" name="椭圆 26"/>
          <p:cNvSpPr/>
          <p:nvPr>
            <p:custDataLst>
              <p:tags r:id="rId10"/>
            </p:custDataLst>
          </p:nvPr>
        </p:nvSpPr>
        <p:spPr>
          <a:xfrm>
            <a:off x="74873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8109065" y="51818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权益</a:t>
            </a:r>
            <a:endParaRPr lang="zh-CN" altLang="en-US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12215" y="983615"/>
            <a:ext cx="14728825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ea typeface="微软雅黑" panose="020B0503020204020204" charset="-122"/>
              </a:rPr>
              <a:t>更</a:t>
            </a:r>
            <a:r>
              <a:rPr spc="-100" dirty="0">
                <a:ea typeface="微软雅黑" panose="020B0503020204020204" charset="-122"/>
                <a:cs typeface="微软雅黑" panose="020B0503020204020204" charset="-122"/>
              </a:rPr>
              <a:t>多</a:t>
            </a:r>
            <a:r>
              <a:rPr spc="-100" dirty="0">
                <a:ea typeface="微软雅黑" panose="020B0503020204020204" charset="-122"/>
              </a:rPr>
              <a:t>贴</a:t>
            </a:r>
            <a:r>
              <a:rPr lang="zh-CN" spc="-100" dirty="0"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spc="-100" dirty="0">
                <a:ea typeface="微软雅黑" panose="020B0503020204020204" charset="-122"/>
              </a:rPr>
              <a:t>服</a:t>
            </a:r>
            <a:r>
              <a:rPr spc="-100" dirty="0">
                <a:ea typeface="微软雅黑" panose="020B0503020204020204" charset="-122"/>
                <a:cs typeface="微软雅黑" panose="020B0503020204020204" charset="-122"/>
              </a:rPr>
              <a:t>务</a:t>
            </a:r>
            <a:r>
              <a:rPr spc="-100" dirty="0">
                <a:ea typeface="微软雅黑" panose="020B0503020204020204" charset="-122"/>
              </a:rPr>
              <a:t>权</a:t>
            </a:r>
            <a:r>
              <a:rPr dirty="0">
                <a:ea typeface="微软雅黑" panose="020B0503020204020204" charset="-122"/>
                <a:cs typeface="微软雅黑" panose="020B0503020204020204" charset="-122"/>
              </a:rPr>
              <a:t>益</a:t>
            </a:r>
            <a:endParaRPr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12008" y="1776679"/>
            <a:ext cx="14829155" cy="523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sz="1400" dirty="0">
                <a:solidFill>
                  <a:srgbClr val="333333">
                    <a:alpha val="64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我司的重要客户，我们在售后阶段一直期望给你提供多样化的服务内容，更好帮助贵司做好日常运营运维工作。结合贵司的业务情况，我们梳理了相关的服务目录，期望在贵司最需要的时候深信服可以及时为你提供最好的服务。</a:t>
            </a:r>
            <a:endParaRPr sz="1400" dirty="0">
              <a:solidFill>
                <a:srgbClr val="333333">
                  <a:alpha val="64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892799" y="2641600"/>
            <a:ext cx="5549900" cy="3479800"/>
            <a:chOff x="5892799" y="2641600"/>
            <a:chExt cx="5549900" cy="3479800"/>
          </a:xfrm>
        </p:grpSpPr>
        <p:pic>
          <p:nvPicPr>
            <p:cNvPr id="26" name="object 26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892799" y="2641600"/>
              <a:ext cx="5549900" cy="3479800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6249104" y="29083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4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6452327" y="44577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4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 txBox="1"/>
          <p:nvPr/>
        </p:nvSpPr>
        <p:spPr>
          <a:xfrm>
            <a:off x="6541238" y="3192779"/>
            <a:ext cx="7880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现场服务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795267" y="3598164"/>
            <a:ext cx="27692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提供专业技术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程师进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业务指导和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452327" y="4457742"/>
            <a:ext cx="4420235" cy="814705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7480" marR="139065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需求提供质保范围外额外现场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持服务，包括但不限于 现场故障处理、现场备件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持、操作指导培训、预防性维护 </a:t>
            </a:r>
            <a:r>
              <a:rPr sz="1200" spc="5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等，由深信服指派专业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程师提供现场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持服务。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6" name="object 3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79235" y="3632200"/>
            <a:ext cx="152400" cy="152400"/>
          </a:xfrm>
          <a:prstGeom prst="rect">
            <a:avLst/>
          </a:prstGeom>
        </p:spPr>
      </p:pic>
      <p:grpSp>
        <p:nvGrpSpPr>
          <p:cNvPr id="40" name="object 40"/>
          <p:cNvGrpSpPr/>
          <p:nvPr/>
        </p:nvGrpSpPr>
        <p:grpSpPr>
          <a:xfrm>
            <a:off x="5892800" y="5638800"/>
            <a:ext cx="5549900" cy="3479800"/>
            <a:chOff x="5892800" y="5638800"/>
            <a:chExt cx="5549900" cy="3479800"/>
          </a:xfrm>
        </p:grpSpPr>
        <p:pic>
          <p:nvPicPr>
            <p:cNvPr id="42" name="object 4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92800" y="5638800"/>
              <a:ext cx="5549900" cy="3479800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6249104" y="59055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4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6452327" y="74549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4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6" name="object 46"/>
          <p:cNvSpPr txBox="1"/>
          <p:nvPr/>
        </p:nvSpPr>
        <p:spPr>
          <a:xfrm>
            <a:off x="6541238" y="6189979"/>
            <a:ext cx="7880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驻场服务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795267" y="6536944"/>
            <a:ext cx="2921635" cy="781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专业运维团队，不惧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量设备与复杂场景 </a:t>
            </a:r>
            <a:r>
              <a:rPr sz="1200" spc="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资深的深信服设备运维经验，提升运维效率 不占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运维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员编制，降低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员培养成本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452327" y="7454942"/>
            <a:ext cx="4420235" cy="584200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7480" marR="139065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满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足用户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络运维的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员、效率和效果的要求，解决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运维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员少、运维难度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、运维效率低下等问题。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6579341" y="6629399"/>
            <a:ext cx="152417" cy="685800"/>
            <a:chOff x="6579341" y="6629399"/>
            <a:chExt cx="152417" cy="685800"/>
          </a:xfrm>
        </p:grpSpPr>
        <p:pic>
          <p:nvPicPr>
            <p:cNvPr id="52" name="object 5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79341" y="6629399"/>
              <a:ext cx="152417" cy="1524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79341" y="6896099"/>
              <a:ext cx="152417" cy="15240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79341" y="7162799"/>
              <a:ext cx="152417" cy="152400"/>
            </a:xfrm>
            <a:prstGeom prst="rect">
              <a:avLst/>
            </a:prstGeom>
          </p:spPr>
        </p:pic>
      </p:grpSp>
      <p:grpSp>
        <p:nvGrpSpPr>
          <p:cNvPr id="58" name="object 58"/>
          <p:cNvGrpSpPr/>
          <p:nvPr/>
        </p:nvGrpSpPr>
        <p:grpSpPr>
          <a:xfrm>
            <a:off x="10922000" y="2641600"/>
            <a:ext cx="5549900" cy="3479800"/>
            <a:chOff x="10922000" y="2641600"/>
            <a:chExt cx="5549900" cy="3479800"/>
          </a:xfrm>
        </p:grpSpPr>
        <p:pic>
          <p:nvPicPr>
            <p:cNvPr id="60" name="object 6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22000" y="2641600"/>
              <a:ext cx="5549900" cy="3479800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11278872" y="29083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4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11482095" y="44577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4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4" name="object 64"/>
          <p:cNvSpPr txBox="1"/>
          <p:nvPr/>
        </p:nvSpPr>
        <p:spPr>
          <a:xfrm>
            <a:off x="11571006" y="3192779"/>
            <a:ext cx="1550035" cy="243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云端⼤脑主动服务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1825034" y="3539744"/>
            <a:ext cx="3226435" cy="781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9880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提升问题解决速度，避免业务被严重影响 </a:t>
            </a:r>
            <a:r>
              <a:rPr sz="1200" spc="5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提供疑难问题根除能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，避免问题重复出现</a:t>
            </a:r>
            <a:endParaRPr sz="12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服务体验，避免单⼀问题多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重复沟通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1482095" y="4457742"/>
            <a:ext cx="4420235" cy="584200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2400" marR="144780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提供的线上管家服务解决⽅案，提供专属的线上管家、 服务档案、根因分析及总结分享等服务，保障业务稳定运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11609109" y="3632199"/>
            <a:ext cx="152417" cy="685800"/>
            <a:chOff x="11609109" y="3632199"/>
            <a:chExt cx="152417" cy="685800"/>
          </a:xfrm>
        </p:grpSpPr>
        <p:pic>
          <p:nvPicPr>
            <p:cNvPr id="70" name="object 7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3632199"/>
              <a:ext cx="152417" cy="152400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3898899"/>
              <a:ext cx="152417" cy="152400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4165599"/>
              <a:ext cx="152417" cy="152400"/>
            </a:xfrm>
            <a:prstGeom prst="rect">
              <a:avLst/>
            </a:prstGeom>
          </p:spPr>
        </p:pic>
      </p:grpSp>
      <p:grpSp>
        <p:nvGrpSpPr>
          <p:cNvPr id="76" name="object 76"/>
          <p:cNvGrpSpPr/>
          <p:nvPr/>
        </p:nvGrpSpPr>
        <p:grpSpPr>
          <a:xfrm>
            <a:off x="10922000" y="5638800"/>
            <a:ext cx="5549900" cy="3479800"/>
            <a:chOff x="10922000" y="5638800"/>
            <a:chExt cx="5549900" cy="3479800"/>
          </a:xfrm>
        </p:grpSpPr>
        <p:pic>
          <p:nvPicPr>
            <p:cNvPr id="78" name="object 7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22000" y="5638800"/>
              <a:ext cx="5549900" cy="3479800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11278872" y="59055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4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11482095" y="74549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4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2" name="object 82"/>
          <p:cNvSpPr txBox="1"/>
          <p:nvPr/>
        </p:nvSpPr>
        <p:spPr>
          <a:xfrm>
            <a:off x="11571006" y="6189979"/>
            <a:ext cx="7880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容灾演练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1825034" y="6536944"/>
            <a:ext cx="2769235" cy="78105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把控多种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险，降低容灾演练难度</a:t>
            </a:r>
            <a:endParaRPr sz="12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39000"/>
              </a:lnSpc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识别安全隐患，专业的容灾优化能⼒ 容灾系统应急预案，轻松应对故障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11482095" y="7454942"/>
            <a:ext cx="4420235" cy="814705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2400" marR="144780" algn="just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通过真实模拟故障发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场景，制定应急恢复预案，验证环境灾 备系统有效性和基础环境容灾等级，发现并消除安全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险，持 续提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应对灾难能⼒。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7" name="object 87"/>
          <p:cNvGrpSpPr/>
          <p:nvPr/>
        </p:nvGrpSpPr>
        <p:grpSpPr>
          <a:xfrm>
            <a:off x="11609109" y="6629399"/>
            <a:ext cx="152417" cy="685800"/>
            <a:chOff x="11609109" y="6629399"/>
            <a:chExt cx="152417" cy="685800"/>
          </a:xfrm>
        </p:grpSpPr>
        <p:pic>
          <p:nvPicPr>
            <p:cNvPr id="88" name="object 8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6629399"/>
              <a:ext cx="152417" cy="1524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6896099"/>
              <a:ext cx="152417" cy="152400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09" y="7162799"/>
              <a:ext cx="152417" cy="152400"/>
            </a:xfrm>
            <a:prstGeom prst="rect">
              <a:avLst/>
            </a:prstGeom>
          </p:spPr>
        </p:pic>
      </p:grpSp>
      <p:grpSp>
        <p:nvGrpSpPr>
          <p:cNvPr id="94" name="object 94"/>
          <p:cNvGrpSpPr/>
          <p:nvPr/>
        </p:nvGrpSpPr>
        <p:grpSpPr>
          <a:xfrm>
            <a:off x="863600" y="2641600"/>
            <a:ext cx="5549900" cy="3479800"/>
            <a:chOff x="863600" y="2641600"/>
            <a:chExt cx="5549900" cy="3479800"/>
          </a:xfrm>
        </p:grpSpPr>
        <p:pic>
          <p:nvPicPr>
            <p:cNvPr id="96" name="object 9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3600" y="2641600"/>
              <a:ext cx="5549900" cy="3479800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1224708" y="29083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5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/>
            <p:cNvSpPr/>
            <p:nvPr/>
          </p:nvSpPr>
          <p:spPr>
            <a:xfrm>
              <a:off x="1427931" y="44577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5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0" name="object 100"/>
          <p:cNvSpPr txBox="1"/>
          <p:nvPr/>
        </p:nvSpPr>
        <p:spPr>
          <a:xfrm>
            <a:off x="1516842" y="3192779"/>
            <a:ext cx="788035" cy="243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巡检服务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1752799" y="3598164"/>
            <a:ext cx="3836035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识别日常运维工作难以发现设备隐患，避免问题由小变大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1427931" y="4457742"/>
            <a:ext cx="4420235" cy="59372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</a:endParaRPr>
          </a:p>
          <a:p>
            <a:pPr marL="152400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制定完善的巡检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案，从安全、稳定性、硬件多个维度进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</a:t>
            </a:r>
            <a:endParaRPr sz="120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0">
              <a:lnSpc>
                <a:spcPct val="100000"/>
              </a:lnSpc>
              <a:spcBef>
                <a:spcPts val="360"/>
              </a:spcBef>
            </a:pP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检测，并解决巡检过程识别的问题。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9" name="object 10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54945" y="3632200"/>
            <a:ext cx="152417" cy="152400"/>
          </a:xfrm>
          <a:prstGeom prst="rect">
            <a:avLst/>
          </a:prstGeom>
        </p:spPr>
      </p:pic>
      <p:sp>
        <p:nvSpPr>
          <p:cNvPr id="59" name="object 108"/>
          <p:cNvSpPr txBox="1"/>
          <p:nvPr/>
        </p:nvSpPr>
        <p:spPr>
          <a:xfrm>
            <a:off x="10428236" y="2951099"/>
            <a:ext cx="483234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已开通</a:t>
            </a:r>
            <a:endParaRPr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5" name="object 108"/>
          <p:cNvSpPr txBox="1"/>
          <p:nvPr/>
        </p:nvSpPr>
        <p:spPr>
          <a:xfrm>
            <a:off x="15458071" y="2951734"/>
            <a:ext cx="483234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已开通</a:t>
            </a:r>
            <a:endParaRPr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863600" y="5638800"/>
            <a:ext cx="5549900" cy="3479800"/>
            <a:chOff x="863600" y="5638800"/>
            <a:chExt cx="5549900" cy="3479800"/>
          </a:xfrm>
        </p:grpSpPr>
        <p:pic>
          <p:nvPicPr>
            <p:cNvPr id="8" name="object 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3600" y="5638800"/>
              <a:ext cx="5549900" cy="34798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219337" y="5905500"/>
              <a:ext cx="4826635" cy="2794000"/>
            </a:xfrm>
            <a:custGeom>
              <a:avLst/>
              <a:gdLst/>
              <a:ahLst/>
              <a:cxnLst/>
              <a:rect l="l" t="t" r="r" b="b"/>
              <a:pathLst>
                <a:path w="4826635" h="2794000">
                  <a:moveTo>
                    <a:pt x="4775200" y="2794000"/>
                  </a:moveTo>
                  <a:lnTo>
                    <a:pt x="50800" y="2794000"/>
                  </a:lnTo>
                  <a:lnTo>
                    <a:pt x="40664" y="2793069"/>
                  </a:lnTo>
                  <a:lnTo>
                    <a:pt x="8369" y="2771296"/>
                  </a:lnTo>
                  <a:lnTo>
                    <a:pt x="0" y="2743200"/>
                  </a:lnTo>
                  <a:lnTo>
                    <a:pt x="0" y="50800"/>
                  </a:lnTo>
                  <a:lnTo>
                    <a:pt x="14878" y="14878"/>
                  </a:lnTo>
                  <a:lnTo>
                    <a:pt x="50800" y="0"/>
                  </a:lnTo>
                  <a:lnTo>
                    <a:pt x="4775200" y="0"/>
                  </a:lnTo>
                  <a:lnTo>
                    <a:pt x="4811120" y="14878"/>
                  </a:lnTo>
                  <a:lnTo>
                    <a:pt x="4826000" y="50800"/>
                  </a:lnTo>
                  <a:lnTo>
                    <a:pt x="4826000" y="2743200"/>
                  </a:lnTo>
                  <a:lnTo>
                    <a:pt x="4811120" y="2779120"/>
                  </a:lnTo>
                  <a:lnTo>
                    <a:pt x="4775200" y="279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1422560" y="7454942"/>
              <a:ext cx="4420235" cy="990600"/>
            </a:xfrm>
            <a:custGeom>
              <a:avLst/>
              <a:gdLst/>
              <a:ahLst/>
              <a:cxnLst/>
              <a:rect l="l" t="t" r="r" b="b"/>
              <a:pathLst>
                <a:path w="4420235" h="990600">
                  <a:moveTo>
                    <a:pt x="4419557" y="990600"/>
                  </a:moveTo>
                  <a:lnTo>
                    <a:pt x="126" y="990600"/>
                  </a:lnTo>
                  <a:lnTo>
                    <a:pt x="0" y="990472"/>
                  </a:lnTo>
                  <a:lnTo>
                    <a:pt x="0" y="126"/>
                  </a:lnTo>
                  <a:lnTo>
                    <a:pt x="4419600" y="42"/>
                  </a:lnTo>
                  <a:lnTo>
                    <a:pt x="4419557" y="990600"/>
                  </a:lnTo>
                  <a:close/>
                </a:path>
              </a:pathLst>
            </a:custGeom>
            <a:solidFill>
              <a:srgbClr val="FAFAF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1511471" y="6189979"/>
            <a:ext cx="1169035" cy="243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关键时刻保障</a:t>
            </a:r>
            <a:endParaRPr sz="15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65500" y="6536944"/>
            <a:ext cx="2616835" cy="781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90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事前全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位检查和准备，避免问题频发 事中出现问题快速恢复和解决</a:t>
            </a:r>
            <a:endParaRPr sz="12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事后总结经验进</a:t>
            </a:r>
            <a:r>
              <a:rPr lang="zh-CN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沉淀</a:t>
            </a:r>
            <a:endParaRPr sz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22560" y="7454942"/>
            <a:ext cx="4420235" cy="814705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152400" marR="144780" algn="just">
              <a:lnSpc>
                <a:spcPct val="125000"/>
              </a:lnSpc>
              <a:spcBef>
                <a:spcPts val="970"/>
              </a:spcBef>
            </a:pP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满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足用户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在⽹络运维期间更⾼的业务连续性要求，关键时 刻保障服务将向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提供事前检查、事中值守、事后汇报等服 务内容，全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位保障</a:t>
            </a:r>
            <a:r>
              <a:rPr lang="zh-CN"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sz="1200" dirty="0">
                <a:solidFill>
                  <a:srgbClr val="99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关键时刻业务安全稳定。</a:t>
            </a:r>
            <a:endParaRPr sz="1200" dirty="0">
              <a:solidFill>
                <a:srgbClr val="9999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549574" y="6629399"/>
            <a:ext cx="152417" cy="685800"/>
            <a:chOff x="1549574" y="6629399"/>
            <a:chExt cx="152417" cy="685800"/>
          </a:xfrm>
        </p:grpSpPr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9574" y="6629399"/>
              <a:ext cx="152417" cy="15240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9574" y="6896099"/>
              <a:ext cx="152417" cy="1524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9574" y="7162799"/>
              <a:ext cx="152417" cy="152400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5398110" y="5947664"/>
            <a:ext cx="483234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未开通</a:t>
            </a:r>
            <a:endParaRPr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3" name="object 23"/>
          <p:cNvSpPr txBox="1"/>
          <p:nvPr/>
        </p:nvSpPr>
        <p:spPr>
          <a:xfrm>
            <a:off x="10427945" y="5947664"/>
            <a:ext cx="483234" cy="196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未开通</a:t>
            </a:r>
            <a:endParaRPr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196"/>
          <p:cNvSpPr/>
          <p:nvPr>
            <p:custDataLst>
              <p:tags r:id="rId9"/>
            </p:custDataLst>
          </p:nvPr>
        </p:nvSpPr>
        <p:spPr>
          <a:xfrm>
            <a:off x="14027150" y="304800"/>
            <a:ext cx="290131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更多服务权益 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服务权益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7385665" cy="975360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3345860" y="5892800"/>
            <a:ext cx="12700" cy="304800"/>
          </a:xfrm>
          <a:custGeom>
            <a:avLst/>
            <a:gdLst/>
            <a:ahLst/>
            <a:cxnLst/>
            <a:rect l="l" t="t" r="r" b="b"/>
            <a:pathLst>
              <a:path w="12700" h="304800">
                <a:moveTo>
                  <a:pt x="0" y="304673"/>
                </a:moveTo>
                <a:lnTo>
                  <a:pt x="0" y="126"/>
                </a:lnTo>
                <a:lnTo>
                  <a:pt x="12573" y="0"/>
                </a:lnTo>
                <a:lnTo>
                  <a:pt x="12657" y="304800"/>
                </a:lnTo>
                <a:lnTo>
                  <a:pt x="0" y="304673"/>
                </a:lnTo>
                <a:close/>
              </a:path>
            </a:pathLst>
          </a:custGeom>
          <a:solidFill>
            <a:srgbClr val="CCD0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74485" y="5638800"/>
            <a:ext cx="2095736" cy="78740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409872" y="2568041"/>
            <a:ext cx="3657600" cy="1120140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1816100" algn="l"/>
              </a:tabLst>
            </a:pPr>
            <a:r>
              <a:rPr sz="7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</a:t>
            </a:r>
            <a:r>
              <a:rPr lang="zh-CN" sz="7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</a:t>
            </a:r>
            <a:r>
              <a:rPr sz="7200" spc="-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</a:t>
            </a:r>
            <a:r>
              <a:rPr sz="7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</a:t>
            </a:r>
            <a:endParaRPr sz="7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18154" y="6846519"/>
            <a:ext cx="3035300" cy="22796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让每个用户的数字化更简单、更安全！</a:t>
            </a:r>
            <a:endParaRPr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39" name="图像" descr="图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30350" y="5810885"/>
            <a:ext cx="1441793" cy="468000"/>
          </a:xfrm>
          <a:prstGeom prst="rect">
            <a:avLst/>
          </a:prstGeom>
          <a:ln w="12700">
            <a:miter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2"/>
          <p:cNvSpPr/>
          <p:nvPr/>
        </p:nvSpPr>
        <p:spPr>
          <a:xfrm>
            <a:off x="23283" y="-62892"/>
            <a:ext cx="17339733" cy="9727477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64" name="object 22"/>
          <p:cNvSpPr/>
          <p:nvPr/>
        </p:nvSpPr>
        <p:spPr>
          <a:xfrm>
            <a:off x="885520" y="2055168"/>
            <a:ext cx="15456671" cy="6801166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sz="1790" dirty="0"/>
          </a:p>
        </p:txBody>
      </p:sp>
      <p:sp>
        <p:nvSpPr>
          <p:cNvPr id="4" name="圆角矩形 3"/>
          <p:cNvSpPr/>
          <p:nvPr/>
        </p:nvSpPr>
        <p:spPr>
          <a:xfrm>
            <a:off x="2385489" y="2438349"/>
            <a:ext cx="13668181" cy="933493"/>
          </a:xfrm>
          <a:prstGeom prst="roundRect">
            <a:avLst>
              <a:gd name="adj" fmla="val 3438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448793" rIns="448793" rtlCol="0" anchor="ctr"/>
          <a:lstStyle/>
          <a:p>
            <a:pPr>
              <a:lnSpc>
                <a:spcPct val="150000"/>
              </a:lnSpc>
            </a:pPr>
            <a:r>
              <a:rPr lang="zh-CN" altLang="en-US" sz="1595" dirty="0">
                <a:solidFill>
                  <a:srgbClr val="1E5399"/>
                </a:solidFill>
              </a:rPr>
              <a:t>深度评估现网超融合硬件、平台、虚拟机、业务数据等各个维度的指标状态，识别关键业务承载场景的潜在风险，提出专业性的运行建议，为业务持续稳定保驾护航</a:t>
            </a:r>
            <a:endParaRPr lang="zh-CN" altLang="en-US" sz="1595" dirty="0">
              <a:solidFill>
                <a:srgbClr val="1E539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85491" y="3474825"/>
            <a:ext cx="7767583" cy="933493"/>
          </a:xfrm>
          <a:prstGeom prst="roundRect">
            <a:avLst>
              <a:gd name="adj" fmla="val 2226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chemeClr val="accent1">
                    <a:lumMod val="75000"/>
                  </a:schemeClr>
                </a:solidFill>
              </a:rPr>
              <a:t>稳定可靠</a:t>
            </a:r>
            <a:endParaRPr lang="zh-CN" altLang="en-US" sz="1595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85489" y="4509249"/>
            <a:ext cx="1866987" cy="933493"/>
          </a:xfrm>
          <a:prstGeom prst="roundRect">
            <a:avLst>
              <a:gd name="adj" fmla="val 2420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平台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4352356" y="4509249"/>
            <a:ext cx="1866987" cy="933493"/>
          </a:xfrm>
          <a:prstGeom prst="roundRect">
            <a:avLst>
              <a:gd name="adj" fmla="val 1906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虚拟存储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8286087" y="4509249"/>
            <a:ext cx="1866987" cy="933493"/>
          </a:xfrm>
          <a:prstGeom prst="roundRect">
            <a:avLst>
              <a:gd name="adj" fmla="val 2414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rgbClr val="1E5399"/>
                </a:solidFill>
                <a:sym typeface="+mn-ea"/>
              </a:rPr>
              <a:t>业务数据</a:t>
            </a:r>
            <a:endParaRPr lang="zh-CN" altLang="en-US" sz="1595" dirty="0">
              <a:solidFill>
                <a:srgbClr val="1E5399"/>
              </a:solidFill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6319221" y="4509249"/>
            <a:ext cx="1866987" cy="933493"/>
          </a:xfrm>
          <a:prstGeom prst="roundRect">
            <a:avLst>
              <a:gd name="adj" fmla="val 2414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虚拟机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2385489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全栈监控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圆角矩形 38"/>
          <p:cNvSpPr/>
          <p:nvPr>
            <p:custDataLst>
              <p:tags r:id="rId5"/>
            </p:custDataLst>
          </p:nvPr>
        </p:nvSpPr>
        <p:spPr>
          <a:xfrm>
            <a:off x="10252954" y="3474825"/>
            <a:ext cx="5800718" cy="933493"/>
          </a:xfrm>
          <a:prstGeom prst="roundRect">
            <a:avLst>
              <a:gd name="adj" fmla="val 3925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 dirty="0">
                <a:solidFill>
                  <a:schemeClr val="accent1">
                    <a:lumMod val="75000"/>
                  </a:schemeClr>
                </a:solidFill>
              </a:rPr>
              <a:t>性能卓越</a:t>
            </a:r>
            <a:endParaRPr lang="zh-CN" altLang="en-US" sz="15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208502" y="5545414"/>
            <a:ext cx="1077107" cy="2979190"/>
          </a:xfrm>
          <a:prstGeom prst="roundRect">
            <a:avLst>
              <a:gd name="adj" fmla="val 2539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>
                <a:solidFill>
                  <a:schemeClr val="bg1"/>
                </a:solidFill>
              </a:rPr>
              <a:t>关键</a:t>
            </a:r>
            <a:endParaRPr lang="en-US" altLang="zh-CN" sz="199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1990" b="1" dirty="0">
                <a:solidFill>
                  <a:schemeClr val="bg1"/>
                </a:solidFill>
              </a:rPr>
              <a:t>评估点</a:t>
            </a:r>
            <a:endParaRPr lang="zh-CN" altLang="en-US" sz="1990" b="1" dirty="0">
              <a:solidFill>
                <a:schemeClr val="bg1"/>
              </a:solidFill>
            </a:endParaRPr>
          </a:p>
        </p:txBody>
      </p:sp>
      <p:sp>
        <p:nvSpPr>
          <p:cNvPr id="42" name="圆角矩形 41"/>
          <p:cNvSpPr/>
          <p:nvPr>
            <p:custDataLst>
              <p:tags r:id="rId6"/>
            </p:custDataLst>
          </p:nvPr>
        </p:nvSpPr>
        <p:spPr>
          <a:xfrm>
            <a:off x="1208502" y="3474826"/>
            <a:ext cx="1077107" cy="933493"/>
          </a:xfrm>
          <a:prstGeom prst="roundRect">
            <a:avLst>
              <a:gd name="adj" fmla="val 3169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>
                <a:solidFill>
                  <a:schemeClr val="bg1"/>
                </a:solidFill>
              </a:rPr>
              <a:t>聚焦</a:t>
            </a:r>
            <a:endParaRPr lang="en-US" altLang="zh-CN" sz="199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1990" b="1" dirty="0">
                <a:solidFill>
                  <a:schemeClr val="bg1"/>
                </a:solidFill>
              </a:rPr>
              <a:t>维度</a:t>
            </a:r>
            <a:endParaRPr lang="zh-CN" altLang="en-US" sz="1990" b="1" dirty="0">
              <a:solidFill>
                <a:schemeClr val="bg1"/>
              </a:solidFill>
            </a:endParaRPr>
          </a:p>
        </p:txBody>
      </p:sp>
      <p:sp>
        <p:nvSpPr>
          <p:cNvPr id="43" name="圆角矩形 42"/>
          <p:cNvSpPr/>
          <p:nvPr>
            <p:custDataLst>
              <p:tags r:id="rId7"/>
            </p:custDataLst>
          </p:nvPr>
        </p:nvSpPr>
        <p:spPr>
          <a:xfrm>
            <a:off x="1208502" y="4509249"/>
            <a:ext cx="1077107" cy="933493"/>
          </a:xfrm>
          <a:prstGeom prst="roundRect">
            <a:avLst>
              <a:gd name="adj" fmla="val 3169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>
                <a:solidFill>
                  <a:schemeClr val="bg1"/>
                </a:solidFill>
              </a:rPr>
              <a:t>关注</a:t>
            </a:r>
            <a:endParaRPr lang="en-US" altLang="zh-CN" sz="199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1990" b="1" dirty="0">
                <a:solidFill>
                  <a:schemeClr val="bg1"/>
                </a:solidFill>
              </a:rPr>
              <a:t>对象</a:t>
            </a:r>
            <a:endParaRPr lang="zh-CN" altLang="en-US" sz="1990" b="1" dirty="0">
              <a:solidFill>
                <a:schemeClr val="bg1"/>
              </a:solidFill>
            </a:endParaRPr>
          </a:p>
        </p:txBody>
      </p:sp>
      <p:sp>
        <p:nvSpPr>
          <p:cNvPr id="44" name="圆角矩形 43"/>
          <p:cNvSpPr/>
          <p:nvPr>
            <p:custDataLst>
              <p:tags r:id="rId8"/>
            </p:custDataLst>
          </p:nvPr>
        </p:nvSpPr>
        <p:spPr>
          <a:xfrm>
            <a:off x="1208502" y="2438349"/>
            <a:ext cx="1077107" cy="933493"/>
          </a:xfrm>
          <a:prstGeom prst="roundRect">
            <a:avLst>
              <a:gd name="adj" fmla="val 3256"/>
            </a:avLst>
          </a:prstGeom>
          <a:solidFill>
            <a:srgbClr val="156AD9"/>
          </a:solidFill>
        </p:spPr>
        <p:txBody>
          <a:bodyPr wrap="square" lIns="0" tIns="0" rIns="0" bIns="0" rtlCol="0" anchor="ctr"/>
          <a:lstStyle/>
          <a:p>
            <a:pPr algn="ctr"/>
            <a:r>
              <a:rPr lang="zh-CN" altLang="en-US" sz="1990" b="1" dirty="0">
                <a:solidFill>
                  <a:schemeClr val="bg1"/>
                </a:solidFill>
              </a:rPr>
              <a:t>目标</a:t>
            </a:r>
            <a:endParaRPr lang="zh-CN" altLang="en-US" sz="1990" b="1" dirty="0">
              <a:solidFill>
                <a:schemeClr val="bg1"/>
              </a:solidFill>
            </a:endParaRPr>
          </a:p>
        </p:txBody>
      </p:sp>
      <p:sp>
        <p:nvSpPr>
          <p:cNvPr id="45" name="圆角矩形 44"/>
          <p:cNvSpPr/>
          <p:nvPr>
            <p:custDataLst>
              <p:tags r:id="rId9"/>
            </p:custDataLst>
          </p:nvPr>
        </p:nvSpPr>
        <p:spPr>
          <a:xfrm>
            <a:off x="10252954" y="4509249"/>
            <a:ext cx="1866987" cy="933493"/>
          </a:xfrm>
          <a:prstGeom prst="roundRect">
            <a:avLst>
              <a:gd name="adj" fmla="val 2415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虚拟网络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46" name="圆角矩形 45"/>
          <p:cNvSpPr/>
          <p:nvPr>
            <p:custDataLst>
              <p:tags r:id="rId10"/>
            </p:custDataLst>
          </p:nvPr>
        </p:nvSpPr>
        <p:spPr>
          <a:xfrm>
            <a:off x="12219819" y="4509249"/>
            <a:ext cx="1866987" cy="933493"/>
          </a:xfrm>
          <a:prstGeom prst="roundRect">
            <a:avLst>
              <a:gd name="adj" fmla="val 2757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虚拟存储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47" name="圆角矩形 46"/>
          <p:cNvSpPr/>
          <p:nvPr>
            <p:custDataLst>
              <p:tags r:id="rId11"/>
            </p:custDataLst>
          </p:nvPr>
        </p:nvSpPr>
        <p:spPr>
          <a:xfrm>
            <a:off x="14186685" y="4509249"/>
            <a:ext cx="1866987" cy="933493"/>
          </a:xfrm>
          <a:prstGeom prst="roundRect">
            <a:avLst>
              <a:gd name="adj" fmla="val 3093"/>
            </a:avLst>
          </a:prstGeom>
          <a:solidFill>
            <a:srgbClr val="E9F1FD"/>
          </a:solidFill>
          <a:ln w="12700" cap="rnd">
            <a:solidFill>
              <a:srgbClr val="E2EAF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95">
                <a:solidFill>
                  <a:srgbClr val="1E5399"/>
                </a:solidFill>
                <a:sym typeface="+mn-ea"/>
              </a:rPr>
              <a:t>虚拟机</a:t>
            </a:r>
            <a:endParaRPr lang="zh-CN" altLang="en-US" sz="1595">
              <a:solidFill>
                <a:srgbClr val="1E5399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904519" y="897266"/>
            <a:ext cx="5487670" cy="748665"/>
          </a:xfrm>
          <a:prstGeom prst="rect">
            <a:avLst/>
          </a:prstGeom>
        </p:spPr>
        <p:txBody>
          <a:bodyPr vert="horz" wrap="none" lIns="0" tIns="12664" rIns="0" bIns="0" rtlCol="0">
            <a:spAutoFit/>
          </a:bodyPr>
          <a:lstStyle>
            <a:lvl1pPr marL="12700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  <a:defRPr sz="4800" b="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 sz="4785" dirty="0"/>
              <a:t>关键业务承载方法论</a:t>
            </a:r>
            <a:endParaRPr lang="zh-CN" altLang="en-US" sz="4785" dirty="0"/>
          </a:p>
        </p:txBody>
      </p:sp>
      <p:sp>
        <p:nvSpPr>
          <p:cNvPr id="68" name="圆角矩形 67"/>
          <p:cNvSpPr/>
          <p:nvPr>
            <p:custDataLst>
              <p:tags r:id="rId13"/>
            </p:custDataLst>
          </p:nvPr>
        </p:nvSpPr>
        <p:spPr>
          <a:xfrm>
            <a:off x="2385489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主备容灾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9" name="圆角矩形 68"/>
          <p:cNvSpPr/>
          <p:nvPr>
            <p:custDataLst>
              <p:tags r:id="rId14"/>
            </p:custDataLst>
          </p:nvPr>
        </p:nvSpPr>
        <p:spPr>
          <a:xfrm>
            <a:off x="2385489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双活容灾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70" name="圆角矩形 69"/>
          <p:cNvSpPr/>
          <p:nvPr>
            <p:custDataLst>
              <p:tags r:id="rId15"/>
            </p:custDataLst>
          </p:nvPr>
        </p:nvSpPr>
        <p:spPr>
          <a:xfrm>
            <a:off x="2385489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硬件亚健康预测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1" name="圆角矩形 70"/>
          <p:cNvSpPr/>
          <p:nvPr>
            <p:custDataLst>
              <p:tags r:id="rId16"/>
            </p:custDataLst>
          </p:nvPr>
        </p:nvSpPr>
        <p:spPr>
          <a:xfrm>
            <a:off x="2385489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组件高可用及冗余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2" name="圆角矩形 71"/>
          <p:cNvSpPr/>
          <p:nvPr>
            <p:custDataLst>
              <p:tags r:id="rId17"/>
            </p:custDataLst>
          </p:nvPr>
        </p:nvSpPr>
        <p:spPr>
          <a:xfrm>
            <a:off x="4357848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数据平衡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3" name="圆角矩形 72"/>
          <p:cNvSpPr/>
          <p:nvPr>
            <p:custDataLst>
              <p:tags r:id="rId18"/>
            </p:custDataLst>
          </p:nvPr>
        </p:nvSpPr>
        <p:spPr>
          <a:xfrm>
            <a:off x="4357848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数据重建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4" name="圆角矩形 73"/>
          <p:cNvSpPr/>
          <p:nvPr>
            <p:custDataLst>
              <p:tags r:id="rId19"/>
            </p:custDataLst>
          </p:nvPr>
        </p:nvSpPr>
        <p:spPr>
          <a:xfrm>
            <a:off x="4357848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仲裁副本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5" name="圆角矩形 74"/>
          <p:cNvSpPr/>
          <p:nvPr>
            <p:custDataLst>
              <p:tags r:id="rId20"/>
            </p:custDataLst>
          </p:nvPr>
        </p:nvSpPr>
        <p:spPr>
          <a:xfrm>
            <a:off x="4357848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定时坏道扫描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6" name="圆角矩形 75"/>
          <p:cNvSpPr/>
          <p:nvPr>
            <p:custDataLst>
              <p:tags r:id="rId21"/>
            </p:custDataLst>
          </p:nvPr>
        </p:nvSpPr>
        <p:spPr>
          <a:xfrm>
            <a:off x="4357848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磁盘维护模式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7" name="圆角矩形 76"/>
          <p:cNvSpPr/>
          <p:nvPr>
            <p:custDataLst>
              <p:tags r:id="rId22"/>
            </p:custDataLst>
          </p:nvPr>
        </p:nvSpPr>
        <p:spPr>
          <a:xfrm>
            <a:off x="6319603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热迁移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8" name="圆角矩形 77"/>
          <p:cNvSpPr/>
          <p:nvPr>
            <p:custDataLst>
              <p:tags r:id="rId23"/>
            </p:custDataLst>
          </p:nvPr>
        </p:nvSpPr>
        <p:spPr>
          <a:xfrm>
            <a:off x="6319603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资源预留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9" name="圆角矩形 78"/>
          <p:cNvSpPr/>
          <p:nvPr>
            <p:custDataLst>
              <p:tags r:id="rId24"/>
            </p:custDataLst>
          </p:nvPr>
        </p:nvSpPr>
        <p:spPr>
          <a:xfrm>
            <a:off x="6319603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异常监控重启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0" name="圆角矩形 79"/>
          <p:cNvSpPr/>
          <p:nvPr>
            <p:custDataLst>
              <p:tags r:id="rId25"/>
            </p:custDataLst>
          </p:nvPr>
        </p:nvSpPr>
        <p:spPr>
          <a:xfrm>
            <a:off x="6319603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动态资源扩容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1" name="圆角矩形 80"/>
          <p:cNvSpPr/>
          <p:nvPr>
            <p:custDataLst>
              <p:tags r:id="rId26"/>
            </p:custDataLst>
          </p:nvPr>
        </p:nvSpPr>
        <p:spPr>
          <a:xfrm>
            <a:off x="6319603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异常监控重启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2" name="圆角矩形 81"/>
          <p:cNvSpPr/>
          <p:nvPr>
            <p:custDataLst>
              <p:tags r:id="rId27"/>
            </p:custDataLst>
          </p:nvPr>
        </p:nvSpPr>
        <p:spPr>
          <a:xfrm>
            <a:off x="8291962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数据备份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3" name="圆角矩形 82"/>
          <p:cNvSpPr/>
          <p:nvPr>
            <p:custDataLst>
              <p:tags r:id="rId28"/>
            </p:custDataLst>
          </p:nvPr>
        </p:nvSpPr>
        <p:spPr>
          <a:xfrm>
            <a:off x="8291962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数据副本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4" name="圆角矩形 83"/>
          <p:cNvSpPr/>
          <p:nvPr>
            <p:custDataLst>
              <p:tags r:id="rId29"/>
            </p:custDataLst>
          </p:nvPr>
        </p:nvSpPr>
        <p:spPr>
          <a:xfrm>
            <a:off x="8291962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数据快照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5" name="圆角矩形 84"/>
          <p:cNvSpPr/>
          <p:nvPr>
            <p:custDataLst>
              <p:tags r:id="rId30"/>
            </p:custDataLst>
          </p:nvPr>
        </p:nvSpPr>
        <p:spPr>
          <a:xfrm>
            <a:off x="8291962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架构冗余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6" name="圆角矩形 85"/>
          <p:cNvSpPr/>
          <p:nvPr>
            <p:custDataLst>
              <p:tags r:id="rId31"/>
            </p:custDataLst>
          </p:nvPr>
        </p:nvSpPr>
        <p:spPr>
          <a:xfrm>
            <a:off x="8291962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持续数据保护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7" name="圆角矩形 86"/>
          <p:cNvSpPr/>
          <p:nvPr>
            <p:custDataLst>
              <p:tags r:id="rId32"/>
            </p:custDataLst>
          </p:nvPr>
        </p:nvSpPr>
        <p:spPr>
          <a:xfrm>
            <a:off x="10253717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流量负荷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8" name="圆角矩形 87"/>
          <p:cNvSpPr/>
          <p:nvPr>
            <p:custDataLst>
              <p:tags r:id="rId33"/>
            </p:custDataLst>
          </p:nvPr>
        </p:nvSpPr>
        <p:spPr>
          <a:xfrm>
            <a:off x="10253717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网口聚合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9" name="圆角矩形 88"/>
          <p:cNvSpPr/>
          <p:nvPr>
            <p:custDataLst>
              <p:tags r:id="rId34"/>
            </p:custDataLst>
          </p:nvPr>
        </p:nvSpPr>
        <p:spPr>
          <a:xfrm>
            <a:off x="10253717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负载模式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0" name="圆角矩形 89"/>
          <p:cNvSpPr/>
          <p:nvPr>
            <p:custDataLst>
              <p:tags r:id="rId35"/>
            </p:custDataLst>
          </p:nvPr>
        </p:nvSpPr>
        <p:spPr>
          <a:xfrm>
            <a:off x="10253717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网络转发独占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1" name="圆角矩形 90"/>
          <p:cNvSpPr/>
          <p:nvPr>
            <p:custDataLst>
              <p:tags r:id="rId36"/>
            </p:custDataLst>
          </p:nvPr>
        </p:nvSpPr>
        <p:spPr>
          <a:xfrm>
            <a:off x="10253717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VXLAN高性能模式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2" name="圆角矩形 91"/>
          <p:cNvSpPr/>
          <p:nvPr>
            <p:custDataLst>
              <p:tags r:id="rId37"/>
            </p:custDataLst>
          </p:nvPr>
        </p:nvSpPr>
        <p:spPr>
          <a:xfrm>
            <a:off x="12226077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数据分层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3" name="圆角矩形 92"/>
          <p:cNvSpPr/>
          <p:nvPr>
            <p:custDataLst>
              <p:tags r:id="rId38"/>
            </p:custDataLst>
          </p:nvPr>
        </p:nvSpPr>
        <p:spPr>
          <a:xfrm>
            <a:off x="12226077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95" dirty="0">
                <a:solidFill>
                  <a:schemeClr val="accent1">
                    <a:lumMod val="75000"/>
                  </a:schemeClr>
                </a:solidFill>
              </a:rPr>
              <a:t>IO</a:t>
            </a:r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超时保护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4" name="圆角矩形 93"/>
          <p:cNvSpPr/>
          <p:nvPr>
            <p:custDataLst>
              <p:tags r:id="rId39"/>
            </p:custDataLst>
          </p:nvPr>
        </p:nvSpPr>
        <p:spPr>
          <a:xfrm>
            <a:off x="12226077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数据条带化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5" name="圆角矩形 94"/>
          <p:cNvSpPr/>
          <p:nvPr>
            <p:custDataLst>
              <p:tags r:id="rId40"/>
            </p:custDataLst>
          </p:nvPr>
        </p:nvSpPr>
        <p:spPr>
          <a:xfrm>
            <a:off x="12226077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缓存命中率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6" name="圆角矩形 95"/>
          <p:cNvSpPr/>
          <p:nvPr>
            <p:custDataLst>
              <p:tags r:id="rId41"/>
            </p:custDataLst>
          </p:nvPr>
        </p:nvSpPr>
        <p:spPr>
          <a:xfrm>
            <a:off x="12226077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业务性能保护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7" name="圆角矩形 96"/>
          <p:cNvSpPr/>
          <p:nvPr>
            <p:custDataLst>
              <p:tags r:id="rId42"/>
            </p:custDataLst>
          </p:nvPr>
        </p:nvSpPr>
        <p:spPr>
          <a:xfrm>
            <a:off x="14187830" y="5541614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CPU独占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8" name="圆角矩形 97"/>
          <p:cNvSpPr/>
          <p:nvPr>
            <p:custDataLst>
              <p:tags r:id="rId43"/>
            </p:custDataLst>
          </p:nvPr>
        </p:nvSpPr>
        <p:spPr>
          <a:xfrm>
            <a:off x="14187830" y="6162148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HOST CPU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9" name="圆角矩形 98"/>
          <p:cNvSpPr/>
          <p:nvPr>
            <p:custDataLst>
              <p:tags r:id="rId44"/>
            </p:custDataLst>
          </p:nvPr>
        </p:nvSpPr>
        <p:spPr>
          <a:xfrm>
            <a:off x="14187830" y="6770115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NUMA调度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0" name="圆角矩形 99"/>
          <p:cNvSpPr/>
          <p:nvPr>
            <p:custDataLst>
              <p:tags r:id="rId45"/>
            </p:custDataLst>
          </p:nvPr>
        </p:nvSpPr>
        <p:spPr>
          <a:xfrm>
            <a:off x="14187830" y="7378082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大页内存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1" name="圆角矩形 100"/>
          <p:cNvSpPr/>
          <p:nvPr>
            <p:custDataLst>
              <p:tags r:id="rId46"/>
            </p:custDataLst>
          </p:nvPr>
        </p:nvSpPr>
        <p:spPr>
          <a:xfrm>
            <a:off x="14187830" y="7986049"/>
            <a:ext cx="1866987" cy="538554"/>
          </a:xfrm>
          <a:prstGeom prst="roundRect">
            <a:avLst>
              <a:gd name="adj" fmla="val 2319"/>
            </a:avLst>
          </a:prstGeom>
          <a:solidFill>
            <a:srgbClr val="F3F7FD"/>
          </a:solidFill>
          <a:ln w="12700" cap="rnd">
            <a:solidFill>
              <a:srgbClr val="EFF6F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95" dirty="0">
                <a:solidFill>
                  <a:schemeClr val="accent1">
                    <a:lumMod val="75000"/>
                  </a:schemeClr>
                </a:solidFill>
              </a:rPr>
              <a:t>聚合副本</a:t>
            </a:r>
            <a:endParaRPr lang="zh-CN" altLang="en-US" sz="139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object 196"/>
          <p:cNvSpPr/>
          <p:nvPr>
            <p:custDataLst>
              <p:tags r:id="rId47"/>
            </p:custDataLst>
          </p:nvPr>
        </p:nvSpPr>
        <p:spPr>
          <a:xfrm>
            <a:off x="11664950" y="304800"/>
            <a:ext cx="507301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产品总体概述 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产品范围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团队架构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网络架构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运行方法论</a:t>
            </a:r>
            <a:endParaRPr lang="zh-CN" altLang="en-US" sz="1400" dirty="0">
              <a:solidFill>
                <a:schemeClr val="tx1"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0" y="42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17386300" h="9753600">
                <a:moveTo>
                  <a:pt x="17384300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17384342" y="42"/>
                </a:lnTo>
                <a:lnTo>
                  <a:pt x="17384300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2"/>
          <p:cNvSpPr/>
          <p:nvPr/>
        </p:nvSpPr>
        <p:spPr>
          <a:xfrm>
            <a:off x="0" y="0"/>
            <a:ext cx="17386935" cy="4495800"/>
          </a:xfrm>
          <a:custGeom>
            <a:avLst/>
            <a:gdLst/>
            <a:ahLst/>
            <a:cxnLst/>
            <a:rect l="l" t="t" r="r" b="b"/>
            <a:pathLst>
              <a:path w="17360900" h="9753600">
                <a:moveTo>
                  <a:pt x="42" y="0"/>
                </a:moveTo>
                <a:lnTo>
                  <a:pt x="17353574" y="0"/>
                </a:lnTo>
                <a:lnTo>
                  <a:pt x="17353574" y="9745673"/>
                </a:lnTo>
                <a:lnTo>
                  <a:pt x="0" y="9745673"/>
                </a:lnTo>
                <a:lnTo>
                  <a:pt x="0" y="126"/>
                </a:lnTo>
                <a:close/>
              </a:path>
            </a:pathLst>
          </a:custGeom>
          <a:solidFill>
            <a:srgbClr val="156AD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" y="16199"/>
            <a:ext cx="16922750" cy="4435098"/>
          </a:xfrm>
          <a:prstGeom prst="rect">
            <a:avLst/>
          </a:prstGeom>
        </p:spPr>
      </p:pic>
      <p:sp>
        <p:nvSpPr>
          <p:cNvPr id="7" name="object 22"/>
          <p:cNvSpPr/>
          <p:nvPr/>
        </p:nvSpPr>
        <p:spPr>
          <a:xfrm>
            <a:off x="1067456" y="3733799"/>
            <a:ext cx="15498181" cy="4439911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object 36"/>
          <p:cNvSpPr txBox="1"/>
          <p:nvPr>
            <p:custDataLst>
              <p:tags r:id="rId2"/>
            </p:custDataLst>
          </p:nvPr>
        </p:nvSpPr>
        <p:spPr>
          <a:xfrm>
            <a:off x="1075055" y="903748"/>
            <a:ext cx="14863445" cy="3193415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2400" b="1" spc="-5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尊敬的科技集团</a:t>
            </a:r>
            <a:r>
              <a:rPr lang="zh-CN" sz="2400" b="1" spc="-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80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以来对深信服公司的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与帮助！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115"/>
              </a:spcBef>
            </a:pP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为使贵单位所使⽤的深信服超融合更好的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，在贵单位的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配合下，我们于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z="2000" spc="7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sz="2000" spc="-9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对贵公司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网上运行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的超融合平台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了软件及硬件巡检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作。现将这次 巡检的情况向您汇报如下，并请您对我们的巡检</a:t>
            </a:r>
            <a:r>
              <a:rPr lang="zh-CN"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r>
              <a:rPr sz="2000" spc="-5" dirty="0" err="1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给予评价。谢谢</a:t>
            </a:r>
            <a:r>
              <a:rPr sz="2000" spc="-5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2000" dirty="0">
              <a:solidFill>
                <a:schemeClr val="bg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454150" y="4097163"/>
          <a:ext cx="14670723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491"/>
                <a:gridCol w="3108148"/>
                <a:gridCol w="3506628"/>
                <a:gridCol w="2390883"/>
                <a:gridCol w="3433573"/>
              </a:tblGrid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产品线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数据中心名称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业务承载范围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设备数量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1800" b="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关键问题风险项</a:t>
                      </a:r>
                      <a:endParaRPr lang="zh-CN" altLang="en-US" sz="18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EAF5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F8FAFD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  <a:tc>
                  <a:txBody>
                    <a:bodyPr/>
                    <a:lstStyle/>
                    <a:p>
                      <a:pPr marL="0">
                        <a:buNone/>
                      </a:pPr>
                      <a:endParaRPr lang="zh-CN" altLang="en-US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3F7FD"/>
                    </a:solidFill>
                  </a:tcPr>
                </a:tc>
              </a:tr>
            </a:tbl>
          </a:graphicData>
        </a:graphic>
      </p:graphicFrame>
      <p:sp>
        <p:nvSpPr>
          <p:cNvPr id="5" name="object 36"/>
          <p:cNvSpPr txBox="1"/>
          <p:nvPr>
            <p:custDataLst>
              <p:tags r:id="rId4"/>
            </p:custDataLst>
          </p:nvPr>
        </p:nvSpPr>
        <p:spPr>
          <a:xfrm>
            <a:off x="1075055" y="8173711"/>
            <a:ext cx="14863445" cy="1061368"/>
          </a:xfrm>
          <a:prstGeom prst="rect">
            <a:avLst/>
          </a:prstGeom>
        </p:spPr>
        <p:txBody>
          <a:bodyPr vert="horz" wrap="square" lIns="0" tIns="149860" rIns="0" bIns="0" rtlCol="0">
            <a:noAutofit/>
          </a:bodyPr>
          <a:lstStyle/>
          <a:p>
            <a:pPr marL="12700">
              <a:lnSpc>
                <a:spcPct val="150000"/>
              </a:lnSpc>
              <a:spcBef>
                <a:spcPts val="1180"/>
              </a:spcBef>
            </a:pPr>
            <a:r>
              <a:rPr sz="1400" spc="-5" dirty="0" err="1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本次服务中获取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的保密信息仅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于深信服公司向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交付涉及深信服解决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方案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与产品服务（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网络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规划、设计、实施、运维、优化）。未经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同意，深信服公司承诺对保密信息不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其他与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用途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，不向 任何与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客户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服务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无关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的第三</a:t>
            </a:r>
            <a:r>
              <a:rPr lang="zh-CN"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方</a:t>
            </a:r>
            <a:r>
              <a:rPr sz="1400" spc="-5" dirty="0">
                <a:solidFill>
                  <a:schemeClr val="bg1">
                    <a:lumMod val="50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" panose="020B0503020204020204" charset="-122"/>
              </a:rPr>
              <a:t>披露。</a:t>
            </a:r>
            <a:endParaRPr sz="1400" spc="-5" dirty="0">
              <a:solidFill>
                <a:schemeClr val="bg1">
                  <a:lumMod val="50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" panose="020B0503020204020204" charset="-122"/>
            </a:endParaRPr>
          </a:p>
        </p:txBody>
      </p:sp>
      <p:sp>
        <p:nvSpPr>
          <p:cNvPr id="6" name="object 3"/>
          <p:cNvSpPr/>
          <p:nvPr>
            <p:custDataLst>
              <p:tags r:id="rId5"/>
            </p:custDataLst>
          </p:nvPr>
        </p:nvSpPr>
        <p:spPr>
          <a:xfrm>
            <a:off x="-1707" y="0"/>
            <a:ext cx="17386935" cy="9775020"/>
          </a:xfrm>
          <a:custGeom>
            <a:avLst/>
            <a:gdLst/>
            <a:ahLst/>
            <a:cxnLst/>
            <a:rect l="l" t="t" r="r" b="b"/>
            <a:pathLst>
              <a:path w="17348200" h="6709409">
                <a:moveTo>
                  <a:pt x="17348200" y="6705600"/>
                </a:moveTo>
                <a:lnTo>
                  <a:pt x="0" y="6705600"/>
                </a:lnTo>
                <a:lnTo>
                  <a:pt x="0" y="0"/>
                </a:lnTo>
                <a:lnTo>
                  <a:pt x="17348200" y="0"/>
                </a:lnTo>
                <a:lnTo>
                  <a:pt x="17348200" y="6705600"/>
                </a:lnTo>
                <a:close/>
              </a:path>
            </a:pathLst>
          </a:custGeom>
          <a:solidFill>
            <a:srgbClr val="1364C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-21590"/>
            <a:ext cx="17269460" cy="9775190"/>
          </a:xfrm>
          <a:prstGeom prst="rect">
            <a:avLst/>
          </a:prstGeom>
        </p:spPr>
      </p:pic>
      <p:sp>
        <p:nvSpPr>
          <p:cNvPr id="9" name="object 24"/>
          <p:cNvSpPr txBox="1"/>
          <p:nvPr>
            <p:custDataLst>
              <p:tags r:id="rId8"/>
            </p:custDataLst>
          </p:nvPr>
        </p:nvSpPr>
        <p:spPr>
          <a:xfrm>
            <a:off x="5797550" y="2619516"/>
            <a:ext cx="5791200" cy="1319530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marR="5080" algn="ctr">
              <a:lnSpc>
                <a:spcPct val="119000"/>
              </a:lnSpc>
              <a:spcBef>
                <a:spcPts val="1175"/>
              </a:spcBef>
            </a:pP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数据中心运行</a:t>
            </a:r>
            <a:r>
              <a:rPr lang="zh-CN" altLang="en-US" sz="4800" b="1" spc="-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endParaRPr lang="zh-CN" altLang="en-US" sz="4800" b="1" spc="-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4"/>
          <p:cNvSpPr txBox="1"/>
          <p:nvPr>
            <p:custDataLst>
              <p:tags r:id="rId9"/>
            </p:custDataLst>
          </p:nvPr>
        </p:nvSpPr>
        <p:spPr>
          <a:xfrm>
            <a:off x="7728989" y="1452622"/>
            <a:ext cx="1925541" cy="1918335"/>
          </a:xfrm>
          <a:prstGeom prst="rect">
            <a:avLst/>
          </a:prstGeom>
        </p:spPr>
        <p:txBody>
          <a:bodyPr vert="horz" wrap="square" lIns="0" tIns="4413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3475"/>
              </a:spcBef>
            </a:pPr>
            <a:r>
              <a:rPr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0</a:t>
            </a:r>
            <a:r>
              <a:rPr lang="en-US" sz="9600" b="1" spc="-204" dirty="0">
                <a:solidFill>
                  <a:schemeClr val="bg1">
                    <a:alpha val="10000"/>
                  </a:schemeClr>
                </a:solidFill>
                <a:latin typeface="Microsoft Sans Serif" panose="020B0604020202020204"/>
                <a:cs typeface="Microsoft Sans Serif" panose="020B0604020202020204"/>
              </a:rPr>
              <a:t>2</a:t>
            </a:r>
            <a:endParaRPr lang="en-US" sz="9600" b="1" spc="-204" dirty="0">
              <a:solidFill>
                <a:schemeClr val="bg1">
                  <a:alpha val="10000"/>
                </a:schemeClr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2769722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1"/>
            </p:custDataLst>
          </p:nvPr>
        </p:nvSpPr>
        <p:spPr>
          <a:xfrm>
            <a:off x="6039598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2"/>
            </p:custDataLst>
          </p:nvPr>
        </p:nvSpPr>
        <p:spPr>
          <a:xfrm>
            <a:off x="9309474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13"/>
            </p:custDataLst>
          </p:nvPr>
        </p:nvSpPr>
        <p:spPr>
          <a:xfrm>
            <a:off x="12579350" y="4226828"/>
            <a:ext cx="2438400" cy="2438400"/>
          </a:xfrm>
          <a:prstGeom prst="ellipse">
            <a:avLst/>
          </a:prstGeom>
          <a:solidFill>
            <a:srgbClr val="0A59BF">
              <a:alpha val="60000"/>
            </a:srgbClr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  <a:alpha val="10000"/>
                  </a:schemeClr>
                </a:gs>
              </a:gsLst>
              <a:lin ang="5400000" scaled="1"/>
            </a:gradFill>
          </a:ln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3390753" y="5261362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t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健康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评估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6661264" y="51818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</a:t>
            </a:r>
            <a:r>
              <a:rPr lang="zh-CN" altLang="en-US" sz="2000" b="0" i="0" u="none" strike="noStrike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概叙</a:t>
            </a:r>
            <a:endParaRPr lang="zh-CN" altLang="en-US" sz="2000" b="0" i="0" u="none" strike="noStrike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9930505" y="5261362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风险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13200380" y="5258009"/>
            <a:ext cx="11963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特性</a:t>
            </a:r>
            <a:r>
              <a:rPr lang="zh-CN" altLang="en-US" sz="2000" spc="-5" dirty="0">
                <a:solidFill>
                  <a:srgbClr val="FFFFFF">
                    <a:alpha val="9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</a:t>
            </a:r>
            <a:endParaRPr lang="zh-CN" altLang="en-US" sz="2000" spc="-5" dirty="0">
              <a:solidFill>
                <a:srgbClr val="FFFFFF">
                  <a:alpha val="90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6"/>
          <p:cNvSpPr/>
          <p:nvPr>
            <p:custDataLst>
              <p:tags r:id="rId1"/>
            </p:custDataLst>
          </p:nvPr>
        </p:nvSpPr>
        <p:spPr>
          <a:xfrm>
            <a:off x="1005210" y="86712"/>
            <a:ext cx="9568902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4800" spc="-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深信服</a:t>
            </a:r>
            <a:r>
              <a:rPr sz="4800" spc="-1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服务及支持团队架构</a:t>
            </a:r>
            <a:endParaRPr lang="en-US" altLang="en-US" sz="4800" spc="-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object 3"/>
          <p:cNvSpPr/>
          <p:nvPr>
            <p:custDataLst>
              <p:tags r:id="rId2"/>
            </p:custDataLst>
          </p:nvPr>
        </p:nvSpPr>
        <p:spPr>
          <a:xfrm>
            <a:off x="6350" y="0"/>
            <a:ext cx="17386300" cy="9753600"/>
          </a:xfrm>
          <a:custGeom>
            <a:avLst/>
            <a:gdLst/>
            <a:ahLst/>
            <a:cxnLst/>
            <a:rect l="l" t="t" r="r" b="b"/>
            <a:pathLst>
              <a:path w="8675370" h="9753600">
                <a:moveTo>
                  <a:pt x="8674057" y="9753600"/>
                </a:moveTo>
                <a:lnTo>
                  <a:pt x="126" y="9753600"/>
                </a:lnTo>
                <a:lnTo>
                  <a:pt x="0" y="9753472"/>
                </a:lnTo>
                <a:lnTo>
                  <a:pt x="0" y="126"/>
                </a:lnTo>
                <a:lnTo>
                  <a:pt x="8674100" y="42"/>
                </a:lnTo>
                <a:lnTo>
                  <a:pt x="8674057" y="9753600"/>
                </a:lnTo>
                <a:close/>
              </a:path>
            </a:pathLst>
          </a:custGeom>
          <a:solidFill>
            <a:srgbClr val="F0F1F5"/>
          </a:solidFill>
        </p:spPr>
        <p:txBody>
          <a:bodyPr wrap="square" lIns="0" tIns="0" rIns="0" bIns="0" rtlCol="0"/>
          <a:p/>
        </p:txBody>
      </p:sp>
      <p:sp>
        <p:nvSpPr>
          <p:cNvPr id="35" name="object 22"/>
          <p:cNvSpPr/>
          <p:nvPr>
            <p:custDataLst>
              <p:tags r:id="rId3"/>
            </p:custDataLst>
          </p:nvPr>
        </p:nvSpPr>
        <p:spPr>
          <a:xfrm>
            <a:off x="1060450" y="1391920"/>
            <a:ext cx="14994255" cy="7848600"/>
          </a:xfrm>
          <a:custGeom>
            <a:avLst/>
            <a:gdLst/>
            <a:ahLst/>
            <a:cxnLst/>
            <a:rect l="l" t="t" r="r" b="b"/>
            <a:pathLst>
              <a:path w="9094469" h="7061200">
                <a:moveTo>
                  <a:pt x="9042400" y="7061199"/>
                </a:moveTo>
                <a:lnTo>
                  <a:pt x="50799" y="7061199"/>
                </a:lnTo>
                <a:lnTo>
                  <a:pt x="28574" y="7058024"/>
                </a:lnTo>
                <a:lnTo>
                  <a:pt x="12699" y="7048499"/>
                </a:lnTo>
                <a:lnTo>
                  <a:pt x="3174" y="7032624"/>
                </a:lnTo>
                <a:lnTo>
                  <a:pt x="0" y="7010400"/>
                </a:lnTo>
                <a:lnTo>
                  <a:pt x="0" y="50799"/>
                </a:lnTo>
                <a:lnTo>
                  <a:pt x="3174" y="28574"/>
                </a:lnTo>
                <a:lnTo>
                  <a:pt x="12699" y="12699"/>
                </a:lnTo>
                <a:lnTo>
                  <a:pt x="28574" y="3174"/>
                </a:lnTo>
                <a:lnTo>
                  <a:pt x="50799" y="0"/>
                </a:lnTo>
                <a:lnTo>
                  <a:pt x="9042400" y="0"/>
                </a:lnTo>
                <a:lnTo>
                  <a:pt x="9064625" y="3174"/>
                </a:lnTo>
                <a:lnTo>
                  <a:pt x="9080500" y="12700"/>
                </a:lnTo>
                <a:lnTo>
                  <a:pt x="50800" y="12700"/>
                </a:lnTo>
                <a:lnTo>
                  <a:pt x="43198" y="13397"/>
                </a:lnTo>
                <a:lnTo>
                  <a:pt x="13397" y="43198"/>
                </a:lnTo>
                <a:lnTo>
                  <a:pt x="12700" y="7010400"/>
                </a:lnTo>
                <a:lnTo>
                  <a:pt x="13397" y="7018001"/>
                </a:lnTo>
                <a:lnTo>
                  <a:pt x="43198" y="7047802"/>
                </a:lnTo>
                <a:lnTo>
                  <a:pt x="50800" y="7048500"/>
                </a:lnTo>
                <a:lnTo>
                  <a:pt x="9080500" y="7048500"/>
                </a:lnTo>
                <a:lnTo>
                  <a:pt x="9064625" y="7058024"/>
                </a:lnTo>
                <a:lnTo>
                  <a:pt x="9042400" y="7061199"/>
                </a:lnTo>
                <a:close/>
              </a:path>
              <a:path w="9094469" h="7061200">
                <a:moveTo>
                  <a:pt x="9042400" y="7048500"/>
                </a:moveTo>
                <a:lnTo>
                  <a:pt x="50798" y="7048499"/>
                </a:lnTo>
                <a:lnTo>
                  <a:pt x="15489" y="7025026"/>
                </a:lnTo>
                <a:lnTo>
                  <a:pt x="12700" y="7010400"/>
                </a:lnTo>
                <a:lnTo>
                  <a:pt x="12700" y="50799"/>
                </a:lnTo>
                <a:lnTo>
                  <a:pt x="36174" y="15489"/>
                </a:lnTo>
                <a:lnTo>
                  <a:pt x="50800" y="12700"/>
                </a:lnTo>
                <a:lnTo>
                  <a:pt x="9042400" y="12700"/>
                </a:lnTo>
                <a:lnTo>
                  <a:pt x="9077710" y="36174"/>
                </a:lnTo>
                <a:lnTo>
                  <a:pt x="9080500" y="7010400"/>
                </a:lnTo>
                <a:lnTo>
                  <a:pt x="9079802" y="7018001"/>
                </a:lnTo>
                <a:lnTo>
                  <a:pt x="9050001" y="7047802"/>
                </a:lnTo>
                <a:lnTo>
                  <a:pt x="9042400" y="7048500"/>
                </a:lnTo>
                <a:close/>
              </a:path>
              <a:path w="9094469" h="7061200">
                <a:moveTo>
                  <a:pt x="9080500" y="7048500"/>
                </a:moveTo>
                <a:lnTo>
                  <a:pt x="9042400" y="7048500"/>
                </a:lnTo>
                <a:lnTo>
                  <a:pt x="9050001" y="7047802"/>
                </a:lnTo>
                <a:lnTo>
                  <a:pt x="9057026" y="7045710"/>
                </a:lnTo>
                <a:lnTo>
                  <a:pt x="9080500" y="7010400"/>
                </a:lnTo>
                <a:lnTo>
                  <a:pt x="9080499" y="50799"/>
                </a:lnTo>
                <a:lnTo>
                  <a:pt x="9057026" y="15489"/>
                </a:lnTo>
                <a:lnTo>
                  <a:pt x="9042400" y="12700"/>
                </a:lnTo>
                <a:lnTo>
                  <a:pt x="9080500" y="12700"/>
                </a:lnTo>
                <a:lnTo>
                  <a:pt x="9090025" y="28574"/>
                </a:lnTo>
                <a:lnTo>
                  <a:pt x="9093200" y="50799"/>
                </a:lnTo>
                <a:lnTo>
                  <a:pt x="9093200" y="7010400"/>
                </a:lnTo>
                <a:lnTo>
                  <a:pt x="9090025" y="7032624"/>
                </a:lnTo>
                <a:lnTo>
                  <a:pt x="9080500" y="7048500"/>
                </a:lnTo>
                <a:close/>
              </a:path>
            </a:pathLst>
          </a:custGeom>
          <a:solidFill>
            <a:srgbClr val="FFFFFF"/>
          </a:solidFill>
          <a:effectLst>
            <a:outerShdw blurRad="332659" dist="38100" dir="2700000" algn="tl" rotWithShape="0">
              <a:schemeClr val="accent1">
                <a:lumMod val="75000"/>
                <a:alpha val="9877"/>
              </a:schemeClr>
            </a:outerShdw>
          </a:effectLst>
        </p:spPr>
        <p:txBody>
          <a:bodyPr wrap="square" lIns="0" tIns="0" rIns="0" bIns="0" rtlCol="0"/>
          <a:p>
            <a:endParaRPr dirty="0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87172" y="542802"/>
            <a:ext cx="7878445" cy="849078"/>
          </a:xfrm>
          <a:prstGeom prst="rect">
            <a:avLst/>
          </a:prstGeom>
          <a:noFill/>
        </p:spPr>
        <p:txBody>
          <a:bodyPr wrap="square" lIns="0" tIns="0" rIns="0" bIns="0" rtlCol="0"/>
          <a:lstStyle>
            <a:lvl1pPr marL="12700">
              <a:lnSpc>
                <a:spcPct val="100000"/>
              </a:lnSpc>
              <a:spcBef>
                <a:spcPts val="100"/>
              </a:spcBef>
              <a:tabLst>
                <a:tab pos="1206500" algn="l"/>
              </a:tabLst>
              <a:defRPr sz="4800" b="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超融合产品整体状态 </a:t>
            </a:r>
            <a:r>
              <a:rPr lang="en-US" altLang="zh-CN" dirty="0"/>
              <a:t>{status}</a:t>
            </a:r>
            <a:endParaRPr lang="en-US" altLang="zh-CN" dirty="0"/>
          </a:p>
        </p:txBody>
      </p:sp>
      <p:sp>
        <p:nvSpPr>
          <p:cNvPr id="53" name="object 16"/>
          <p:cNvSpPr/>
          <p:nvPr>
            <p:custDataLst>
              <p:tags r:id="rId5"/>
            </p:custDataLst>
          </p:nvPr>
        </p:nvSpPr>
        <p:spPr>
          <a:xfrm>
            <a:off x="1010972" y="-17742"/>
            <a:ext cx="2343150" cy="406400"/>
          </a:xfrm>
          <a:custGeom>
            <a:avLst/>
            <a:gdLst/>
            <a:ahLst/>
            <a:cxnLst/>
            <a:rect l="l" t="t" r="r" b="b"/>
            <a:pathLst>
              <a:path w="2045335" h="406400">
                <a:moveTo>
                  <a:pt x="0" y="406273"/>
                </a:moveTo>
                <a:lnTo>
                  <a:pt x="0" y="126"/>
                </a:lnTo>
                <a:lnTo>
                  <a:pt x="2044573" y="0"/>
                </a:lnTo>
                <a:lnTo>
                  <a:pt x="2044657" y="406400"/>
                </a:lnTo>
                <a:lnTo>
                  <a:pt x="0" y="406273"/>
                </a:lnTo>
                <a:close/>
              </a:path>
            </a:pathLst>
          </a:custGeom>
          <a:solidFill>
            <a:srgbClr val="EBECF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18"/>
          <p:cNvSpPr txBox="1"/>
          <p:nvPr>
            <p:custDataLst>
              <p:tags r:id="rId6"/>
            </p:custDataLst>
          </p:nvPr>
        </p:nvSpPr>
        <p:spPr>
          <a:xfrm>
            <a:off x="1017463" y="20280"/>
            <a:ext cx="2336659" cy="349455"/>
          </a:xfrm>
          <a:prstGeom prst="rect">
            <a:avLst/>
          </a:prstGeom>
          <a:ln w="12701">
            <a:solidFill>
              <a:srgbClr val="FAFAFB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171450">
              <a:spcBef>
                <a:spcPts val="325"/>
              </a:spcBef>
            </a:pPr>
            <a:r>
              <a:rPr lang="zh-CN" altLang="en-US" sz="2000" dirty="0"/>
              <a:t>健康评估整体概览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8355965" y="194945"/>
            <a:ext cx="579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{slide_id=summary}</a:t>
            </a:r>
            <a:endParaRPr lang="en-US" altLang="zh-CN"/>
          </a:p>
        </p:txBody>
      </p:sp>
      <p:grpSp>
        <p:nvGrpSpPr>
          <p:cNvPr id="15" name="组合 14"/>
          <p:cNvGrpSpPr/>
          <p:nvPr/>
        </p:nvGrpSpPr>
        <p:grpSpPr>
          <a:xfrm>
            <a:off x="2063750" y="1551940"/>
            <a:ext cx="1938020" cy="2086610"/>
            <a:chOff x="3370" y="4578"/>
            <a:chExt cx="3052" cy="3286"/>
          </a:xfrm>
        </p:grpSpPr>
        <p:sp>
          <p:nvSpPr>
            <p:cNvPr id="16" name="六边形 15"/>
            <p:cNvSpPr/>
            <p:nvPr>
              <p:custDataLst>
                <p:tags r:id="rId8"/>
              </p:custDataLst>
            </p:nvPr>
          </p:nvSpPr>
          <p:spPr>
            <a:xfrm rot="5400000">
              <a:off x="3253" y="4695"/>
              <a:ext cx="3286" cy="3052"/>
            </a:xfrm>
            <a:prstGeom prst="hexagon">
              <a:avLst>
                <a:gd name="adj" fmla="val 29159"/>
                <a:gd name="vf" fmla="val 115470"/>
              </a:avLst>
            </a:prstGeom>
            <a:noFill/>
            <a:ln>
              <a:gradFill>
                <a:gsLst>
                  <a:gs pos="3000">
                    <a:srgbClr val="4F7FBD">
                      <a:alpha val="0"/>
                    </a:srgbClr>
                  </a:gs>
                  <a:gs pos="100000">
                    <a:srgbClr val="4488E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微软雅黑" panose="020B0503020204020204" charset="-122"/>
              </a:endParaRPr>
            </a:p>
          </p:txBody>
        </p:sp>
        <p:sp>
          <p:nvSpPr>
            <p:cNvPr id="20" name="任意多边形 19"/>
            <p:cNvSpPr/>
            <p:nvPr>
              <p:custDataLst>
                <p:tags r:id="rId9"/>
              </p:custDataLst>
            </p:nvPr>
          </p:nvSpPr>
          <p:spPr>
            <a:xfrm>
              <a:off x="3582" y="5703"/>
              <a:ext cx="2604" cy="1524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algn="ctr"/>
              <a:endParaRPr lang="zh-CN" altLang="en-US" sz="2000" b="1">
                <a:solidFill>
                  <a:schemeClr val="accent1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任意多边形 24"/>
            <p:cNvSpPr/>
            <p:nvPr>
              <p:custDataLst>
                <p:tags r:id="rId10"/>
              </p:custDataLst>
            </p:nvPr>
          </p:nvSpPr>
          <p:spPr>
            <a:xfrm>
              <a:off x="3581" y="6448"/>
              <a:ext cx="1297" cy="1113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9" name="任意多边形 38"/>
            <p:cNvSpPr/>
            <p:nvPr>
              <p:custDataLst>
                <p:tags r:id="rId11"/>
              </p:custDataLst>
            </p:nvPr>
          </p:nvSpPr>
          <p:spPr>
            <a:xfrm>
              <a:off x="4877" y="6460"/>
              <a:ext cx="1312" cy="1101"/>
            </a:xfrm>
            <a:custGeom>
              <a:avLst/>
              <a:gdLst>
                <a:gd name="connsiteX0" fmla="*/ 1 w 1279"/>
                <a:gd name="connsiteY0" fmla="*/ 744 h 1074"/>
                <a:gd name="connsiteX1" fmla="*/ 1279 w 1279"/>
                <a:gd name="connsiteY1" fmla="*/ 0 h 1074"/>
                <a:gd name="connsiteX2" fmla="*/ 1275 w 1279"/>
                <a:gd name="connsiteY2" fmla="*/ 333 h 1074"/>
                <a:gd name="connsiteX3" fmla="*/ 0 w 1279"/>
                <a:gd name="connsiteY3" fmla="*/ 1074 h 1074"/>
                <a:gd name="connsiteX4" fmla="*/ 1 w 1279"/>
                <a:gd name="connsiteY4" fmla="*/ 744 h 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" h="1074">
                  <a:moveTo>
                    <a:pt x="1" y="744"/>
                  </a:moveTo>
                  <a:lnTo>
                    <a:pt x="1279" y="0"/>
                  </a:lnTo>
                  <a:lnTo>
                    <a:pt x="1275" y="333"/>
                  </a:lnTo>
                  <a:lnTo>
                    <a:pt x="0" y="1074"/>
                  </a:lnTo>
                  <a:lnTo>
                    <a:pt x="1" y="7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43" name="任意多边形 42"/>
            <p:cNvSpPr/>
            <p:nvPr>
              <p:custDataLst>
                <p:tags r:id="rId12"/>
              </p:custDataLst>
            </p:nvPr>
          </p:nvSpPr>
          <p:spPr>
            <a:xfrm>
              <a:off x="3594" y="5046"/>
              <a:ext cx="2604" cy="1525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156AD9"/>
                  </a:solidFill>
                  <a:effectLst>
                    <a:outerShdw dist="25400" dir="3000000" algn="t" rotWithShape="0">
                      <a:schemeClr val="bg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功能</a:t>
              </a:r>
              <a:endParaRPr lang="zh-CN" altLang="en-US" sz="2000" b="1" dirty="0">
                <a:solidFill>
                  <a:srgbClr val="156AD9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1" name="任意多边形 20"/>
            <p:cNvSpPr/>
            <p:nvPr>
              <p:custDataLst>
                <p:tags r:id="rId13"/>
              </p:custDataLst>
            </p:nvPr>
          </p:nvSpPr>
          <p:spPr>
            <a:xfrm>
              <a:off x="3578" y="5790"/>
              <a:ext cx="1297" cy="1114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22" name="任意多边形 21"/>
            <p:cNvSpPr/>
            <p:nvPr>
              <p:custDataLst>
                <p:tags r:id="rId14"/>
              </p:custDataLst>
            </p:nvPr>
          </p:nvSpPr>
          <p:spPr>
            <a:xfrm>
              <a:off x="4874" y="5802"/>
              <a:ext cx="1312" cy="1097"/>
            </a:xfrm>
            <a:custGeom>
              <a:avLst/>
              <a:gdLst>
                <a:gd name="connsiteX0" fmla="*/ 1 w 1282"/>
                <a:gd name="connsiteY0" fmla="*/ 746 h 1072"/>
                <a:gd name="connsiteX1" fmla="*/ 1282 w 1282"/>
                <a:gd name="connsiteY1" fmla="*/ 0 h 1072"/>
                <a:gd name="connsiteX2" fmla="*/ 1278 w 1282"/>
                <a:gd name="connsiteY2" fmla="*/ 334 h 1072"/>
                <a:gd name="connsiteX3" fmla="*/ 0 w 1282"/>
                <a:gd name="connsiteY3" fmla="*/ 1072 h 1072"/>
                <a:gd name="connsiteX4" fmla="*/ 1 w 1282"/>
                <a:gd name="connsiteY4" fmla="*/ 746 h 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" h="1072">
                  <a:moveTo>
                    <a:pt x="1" y="746"/>
                  </a:moveTo>
                  <a:lnTo>
                    <a:pt x="1282" y="0"/>
                  </a:lnTo>
                  <a:lnTo>
                    <a:pt x="1278" y="334"/>
                  </a:lnTo>
                  <a:lnTo>
                    <a:pt x="0" y="1072"/>
                  </a:lnTo>
                  <a:lnTo>
                    <a:pt x="1" y="74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dirty="0"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23" name="任意多边形 22"/>
          <p:cNvSpPr/>
          <p:nvPr>
            <p:custDataLst>
              <p:tags r:id="rId15"/>
            </p:custDataLst>
          </p:nvPr>
        </p:nvSpPr>
        <p:spPr>
          <a:xfrm>
            <a:off x="4011924" y="2154027"/>
            <a:ext cx="6583255" cy="3590"/>
          </a:xfrm>
          <a:custGeom>
            <a:avLst/>
            <a:gdLst>
              <a:gd name="connisteX0" fmla="*/ 0 w 5379720"/>
              <a:gd name="connsiteY0" fmla="*/ 541020 h 541020"/>
              <a:gd name="connisteX1" fmla="*/ 678180 w 5379720"/>
              <a:gd name="connsiteY1" fmla="*/ 0 h 541020"/>
              <a:gd name="connisteX2" fmla="*/ 5379720 w 5379720"/>
              <a:gd name="connsiteY2" fmla="*/ 0 h 541020"/>
              <a:gd name="connsiteX0" fmla="*/ 0 w 5379720"/>
              <a:gd name="connsiteY0-1" fmla="*/ 25241 h 25241"/>
              <a:gd name="connsiteX1" fmla="*/ 678180 w 5379720"/>
              <a:gd name="connsiteY1-2" fmla="*/ 0 h 25241"/>
              <a:gd name="connsiteX2" fmla="*/ 5379720 w 5379720"/>
              <a:gd name="connsiteY2-3" fmla="*/ 0 h 25241"/>
              <a:gd name="connsiteX0-4" fmla="*/ 0 w 5379720"/>
              <a:gd name="connsiteY0-5" fmla="*/ 0 h 3498"/>
              <a:gd name="connsiteX1-6" fmla="*/ 678180 w 5379720"/>
              <a:gd name="connsiteY1-7" fmla="*/ 3498 h 3498"/>
              <a:gd name="connsiteX2-8" fmla="*/ 5379720 w 5379720"/>
              <a:gd name="connsiteY2-9" fmla="*/ 3498 h 3498"/>
            </a:gdLst>
            <a:ahLst/>
            <a:cxnLst>
              <a:cxn ang="0">
                <a:pos x="connsiteX0-4" y="connsiteY0-1"/>
              </a:cxn>
              <a:cxn ang="0">
                <a:pos x="connsiteX1-6" y="connsiteY1-2"/>
              </a:cxn>
              <a:cxn ang="0">
                <a:pos x="connsiteX2-8" y="connsiteY2-3"/>
              </a:cxn>
            </a:cxnLst>
            <a:rect l="l" t="t" r="r" b="b"/>
            <a:pathLst>
              <a:path w="5379720" h="3498">
                <a:moveTo>
                  <a:pt x="0" y="0"/>
                </a:moveTo>
                <a:lnTo>
                  <a:pt x="678180" y="3498"/>
                </a:lnTo>
                <a:lnTo>
                  <a:pt x="5379720" y="3498"/>
                </a:lnTo>
              </a:path>
            </a:pathLst>
          </a:custGeom>
          <a:noFill/>
          <a:ln>
            <a:solidFill>
              <a:srgbClr val="156AD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16"/>
            </p:custDataLst>
          </p:nvPr>
        </p:nvSpPr>
        <p:spPr>
          <a:xfrm>
            <a:off x="6482734" y="3677866"/>
            <a:ext cx="6487619" cy="3375"/>
          </a:xfrm>
          <a:custGeom>
            <a:avLst/>
            <a:gdLst>
              <a:gd name="connisteX0" fmla="*/ 5343525 w 5343525"/>
              <a:gd name="connsiteY0" fmla="*/ 0 h 552450"/>
              <a:gd name="connisteX1" fmla="*/ 4695825 w 5343525"/>
              <a:gd name="connsiteY1" fmla="*/ 552450 h 552450"/>
              <a:gd name="connisteX2" fmla="*/ 0 w 5343525"/>
              <a:gd name="connsiteY2" fmla="*/ 552450 h 552450"/>
              <a:gd name="connsiteX0" fmla="*/ 5376017 w 5376017"/>
              <a:gd name="connsiteY0-1" fmla="*/ 0 h 15874"/>
              <a:gd name="connsiteX1" fmla="*/ 4695825 w 5376017"/>
              <a:gd name="connsiteY1-2" fmla="*/ 15874 h 15874"/>
              <a:gd name="connsiteX2" fmla="*/ 0 w 5376017"/>
              <a:gd name="connsiteY2-3" fmla="*/ 15874 h 15874"/>
              <a:gd name="connsiteX0-4" fmla="*/ 5367894 w 5367894"/>
              <a:gd name="connsiteY0-5" fmla="*/ 12871 h 12871"/>
              <a:gd name="connsiteX1-6" fmla="*/ 4695825 w 5367894"/>
              <a:gd name="connsiteY1-7" fmla="*/ 0 h 12871"/>
              <a:gd name="connsiteX2-8" fmla="*/ 0 w 5367894"/>
              <a:gd name="connsiteY2-9" fmla="*/ 0 h 12871"/>
              <a:gd name="connsiteX0-10" fmla="*/ 5359771 w 5359771"/>
              <a:gd name="connsiteY0-11" fmla="*/ 3289 h 3289"/>
              <a:gd name="connsiteX1-12" fmla="*/ 4695825 w 5359771"/>
              <a:gd name="connsiteY1-13" fmla="*/ 0 h 3289"/>
              <a:gd name="connsiteX2-14" fmla="*/ 0 w 5359771"/>
              <a:gd name="connsiteY2-15" fmla="*/ 0 h 3289"/>
            </a:gdLst>
            <a:ahLst/>
            <a:cxnLst>
              <a:cxn ang="0">
                <a:pos x="connsiteX0-4" y="connsiteY0-1"/>
              </a:cxn>
              <a:cxn ang="0">
                <a:pos x="connsiteX1-6" y="connsiteY1-2"/>
              </a:cxn>
              <a:cxn ang="0">
                <a:pos x="connsiteX2-8" y="connsiteY2-3"/>
              </a:cxn>
            </a:cxnLst>
            <a:rect l="l" t="t" r="r" b="b"/>
            <a:pathLst>
              <a:path w="5359771" h="3289">
                <a:moveTo>
                  <a:pt x="5359771" y="3289"/>
                </a:moveTo>
                <a:lnTo>
                  <a:pt x="46958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156AD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微软雅黑" panose="020B0503020204020204" charset="-122"/>
            </a:endParaRPr>
          </a:p>
        </p:txBody>
      </p:sp>
      <p:sp>
        <p:nvSpPr>
          <p:cNvPr id="26" name="正文"/>
          <p:cNvSpPr txBox="1"/>
          <p:nvPr>
            <p:custDataLst>
              <p:tags r:id="rId17"/>
            </p:custDataLst>
          </p:nvPr>
        </p:nvSpPr>
        <p:spPr>
          <a:xfrm>
            <a:off x="4044950" y="2153920"/>
            <a:ext cx="6621145" cy="8559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微软雅黑" panose="020B0503020204020204" charset="-122"/>
              </a:rPr>
              <a:t>{function}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微软雅黑" panose="020B0503020204020204" charset="-122"/>
            </a:endParaRPr>
          </a:p>
        </p:txBody>
      </p:sp>
      <p:sp>
        <p:nvSpPr>
          <p:cNvPr id="27" name="标题"/>
          <p:cNvSpPr txBox="1"/>
          <p:nvPr>
            <p:custDataLst>
              <p:tags r:id="rId18"/>
            </p:custDataLst>
          </p:nvPr>
        </p:nvSpPr>
        <p:spPr>
          <a:xfrm>
            <a:off x="4011959" y="1620435"/>
            <a:ext cx="5701205" cy="45475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r>
              <a:rPr lang="en-US" altLang="zh-CN" b="1" dirty="0">
                <a:solidFill>
                  <a:srgbClr val="156AD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Function</a:t>
            </a:r>
            <a:endParaRPr lang="en-US" altLang="zh-CN" b="1" dirty="0">
              <a:solidFill>
                <a:srgbClr val="156AD9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7" name="正文"/>
          <p:cNvSpPr txBox="1"/>
          <p:nvPr>
            <p:custDataLst>
              <p:tags r:id="rId19"/>
            </p:custDataLst>
          </p:nvPr>
        </p:nvSpPr>
        <p:spPr>
          <a:xfrm>
            <a:off x="6482715" y="3754120"/>
            <a:ext cx="6546850" cy="8559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lvl="0">
              <a:lnSpc>
                <a:spcPct val="130000"/>
              </a:lnSpc>
              <a:buClrTx/>
              <a:buSzTx/>
              <a:buFontTx/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微软雅黑" panose="020B0503020204020204" charset="-122"/>
              </a:rPr>
              <a:t>{reliable}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微软雅黑" panose="020B0503020204020204" charset="-122"/>
            </a:endParaRPr>
          </a:p>
        </p:txBody>
      </p:sp>
      <p:sp>
        <p:nvSpPr>
          <p:cNvPr id="58" name="标题"/>
          <p:cNvSpPr txBox="1"/>
          <p:nvPr>
            <p:custDataLst>
              <p:tags r:id="rId20"/>
            </p:custDataLst>
          </p:nvPr>
        </p:nvSpPr>
        <p:spPr>
          <a:xfrm>
            <a:off x="6490355" y="3233800"/>
            <a:ext cx="5702754" cy="45475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r>
              <a:rPr lang="en-US" altLang="zh-CN" b="1" dirty="0">
                <a:solidFill>
                  <a:srgbClr val="156AD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Reliability</a:t>
            </a:r>
            <a:endParaRPr lang="en-US" altLang="zh-CN" b="1" dirty="0">
              <a:solidFill>
                <a:srgbClr val="156AD9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正文"/>
          <p:cNvSpPr txBox="1"/>
          <p:nvPr>
            <p:custDataLst>
              <p:tags r:id="rId21"/>
            </p:custDataLst>
          </p:nvPr>
        </p:nvSpPr>
        <p:spPr>
          <a:xfrm>
            <a:off x="4002405" y="5469255"/>
            <a:ext cx="6515100" cy="8559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lvl="0">
              <a:lnSpc>
                <a:spcPct val="130000"/>
              </a:lnSpc>
              <a:buClrTx/>
              <a:buSzTx/>
              <a:buFontTx/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微软雅黑" panose="020B0503020204020204" charset="-122"/>
              </a:rPr>
              <a:t>{performance}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微软雅黑" panose="020B0503020204020204" charset="-122"/>
            </a:endParaRPr>
          </a:p>
        </p:txBody>
      </p:sp>
      <p:sp>
        <p:nvSpPr>
          <p:cNvPr id="30" name="标题"/>
          <p:cNvSpPr txBox="1"/>
          <p:nvPr>
            <p:custDataLst>
              <p:tags r:id="rId22"/>
            </p:custDataLst>
          </p:nvPr>
        </p:nvSpPr>
        <p:spPr>
          <a:xfrm>
            <a:off x="3975764" y="4922173"/>
            <a:ext cx="5717816" cy="45475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r>
              <a:rPr lang="en-US" altLang="zh-CN" b="1" dirty="0">
                <a:solidFill>
                  <a:srgbClr val="156AD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Performance</a:t>
            </a:r>
            <a:endParaRPr lang="en-US" altLang="zh-CN" b="1" dirty="0">
              <a:solidFill>
                <a:srgbClr val="156AD9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1" name="正文"/>
          <p:cNvSpPr txBox="1"/>
          <p:nvPr>
            <p:custDataLst>
              <p:tags r:id="rId23"/>
            </p:custDataLst>
          </p:nvPr>
        </p:nvSpPr>
        <p:spPr>
          <a:xfrm>
            <a:off x="6483350" y="7216775"/>
            <a:ext cx="6487160" cy="8559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lvl="0">
              <a:lnSpc>
                <a:spcPct val="130000"/>
              </a:lnSpc>
              <a:buClrTx/>
              <a:buSzTx/>
              <a:buFontTx/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微软雅黑" panose="020B0503020204020204" charset="-122"/>
              </a:rPr>
              <a:t>{lifetime}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微软雅黑" panose="020B0503020204020204" charset="-122"/>
            </a:endParaRPr>
          </a:p>
        </p:txBody>
      </p:sp>
      <p:sp>
        <p:nvSpPr>
          <p:cNvPr id="62" name="标题"/>
          <p:cNvSpPr txBox="1"/>
          <p:nvPr>
            <p:custDataLst>
              <p:tags r:id="rId24"/>
            </p:custDataLst>
          </p:nvPr>
        </p:nvSpPr>
        <p:spPr>
          <a:xfrm>
            <a:off x="6559570" y="6799521"/>
            <a:ext cx="5702754" cy="45475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r>
              <a:rPr lang="en-US" altLang="zh-CN" b="1" dirty="0">
                <a:solidFill>
                  <a:srgbClr val="156AD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Life Cycle</a:t>
            </a:r>
            <a:endParaRPr lang="en-US" altLang="zh-CN" b="1" dirty="0">
              <a:solidFill>
                <a:srgbClr val="156AD9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3112750" y="2611120"/>
            <a:ext cx="1938020" cy="2086610"/>
            <a:chOff x="20770" y="5703"/>
            <a:chExt cx="3052" cy="3286"/>
          </a:xfrm>
        </p:grpSpPr>
        <p:sp>
          <p:nvSpPr>
            <p:cNvPr id="65" name="六边形 64"/>
            <p:cNvSpPr/>
            <p:nvPr>
              <p:custDataLst>
                <p:tags r:id="rId25"/>
              </p:custDataLst>
            </p:nvPr>
          </p:nvSpPr>
          <p:spPr>
            <a:xfrm rot="5400000">
              <a:off x="20653" y="5820"/>
              <a:ext cx="3286" cy="3052"/>
            </a:xfrm>
            <a:prstGeom prst="hexagon">
              <a:avLst>
                <a:gd name="adj" fmla="val 29159"/>
                <a:gd name="vf" fmla="val 115470"/>
              </a:avLst>
            </a:prstGeom>
            <a:noFill/>
            <a:ln>
              <a:gradFill>
                <a:gsLst>
                  <a:gs pos="3000">
                    <a:srgbClr val="4F7FBD">
                      <a:alpha val="0"/>
                    </a:srgbClr>
                  </a:gs>
                  <a:gs pos="100000">
                    <a:srgbClr val="4488E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微软雅黑" panose="020B0503020204020204" charset="-122"/>
              </a:endParaRPr>
            </a:p>
          </p:txBody>
        </p:sp>
        <p:sp>
          <p:nvSpPr>
            <p:cNvPr id="66" name="任意多边形 9"/>
            <p:cNvSpPr/>
            <p:nvPr>
              <p:custDataLst>
                <p:tags r:id="rId26"/>
              </p:custDataLst>
            </p:nvPr>
          </p:nvSpPr>
          <p:spPr>
            <a:xfrm>
              <a:off x="20982" y="6835"/>
              <a:ext cx="2604" cy="1524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algn="ctr"/>
              <a:endParaRPr lang="zh-CN" altLang="en-US" sz="2000" b="1">
                <a:solidFill>
                  <a:schemeClr val="accent1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任意多边形 10"/>
            <p:cNvSpPr/>
            <p:nvPr>
              <p:custDataLst>
                <p:tags r:id="rId27"/>
              </p:custDataLst>
            </p:nvPr>
          </p:nvSpPr>
          <p:spPr>
            <a:xfrm>
              <a:off x="20981" y="7580"/>
              <a:ext cx="1297" cy="1113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 dirty="0">
                <a:sym typeface="+mn-ea"/>
              </a:endParaRPr>
            </a:p>
          </p:txBody>
        </p:sp>
        <p:sp>
          <p:nvSpPr>
            <p:cNvPr id="69" name="任意多边形 11"/>
            <p:cNvSpPr/>
            <p:nvPr>
              <p:custDataLst>
                <p:tags r:id="rId28"/>
              </p:custDataLst>
            </p:nvPr>
          </p:nvSpPr>
          <p:spPr>
            <a:xfrm>
              <a:off x="22277" y="7592"/>
              <a:ext cx="1312" cy="1101"/>
            </a:xfrm>
            <a:custGeom>
              <a:avLst/>
              <a:gdLst>
                <a:gd name="connsiteX0" fmla="*/ 1 w 1279"/>
                <a:gd name="connsiteY0" fmla="*/ 744 h 1074"/>
                <a:gd name="connsiteX1" fmla="*/ 1279 w 1279"/>
                <a:gd name="connsiteY1" fmla="*/ 0 h 1074"/>
                <a:gd name="connsiteX2" fmla="*/ 1275 w 1279"/>
                <a:gd name="connsiteY2" fmla="*/ 333 h 1074"/>
                <a:gd name="connsiteX3" fmla="*/ 0 w 1279"/>
                <a:gd name="connsiteY3" fmla="*/ 1074 h 1074"/>
                <a:gd name="connsiteX4" fmla="*/ 1 w 1279"/>
                <a:gd name="connsiteY4" fmla="*/ 744 h 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" h="1074">
                  <a:moveTo>
                    <a:pt x="1" y="744"/>
                  </a:moveTo>
                  <a:lnTo>
                    <a:pt x="1279" y="0"/>
                  </a:lnTo>
                  <a:lnTo>
                    <a:pt x="1275" y="333"/>
                  </a:lnTo>
                  <a:lnTo>
                    <a:pt x="0" y="1074"/>
                  </a:lnTo>
                  <a:lnTo>
                    <a:pt x="1" y="7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1" name="任意多边形 12"/>
            <p:cNvSpPr/>
            <p:nvPr>
              <p:custDataLst>
                <p:tags r:id="rId29"/>
              </p:custDataLst>
            </p:nvPr>
          </p:nvSpPr>
          <p:spPr>
            <a:xfrm>
              <a:off x="20971" y="6240"/>
              <a:ext cx="2604" cy="1525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156AD9"/>
                  </a:solidFill>
                  <a:effectLst>
                    <a:outerShdw dist="25400" dir="3000000" algn="t" rotWithShape="0">
                      <a:schemeClr val="bg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可靠性</a:t>
              </a:r>
              <a:endParaRPr lang="zh-CN" altLang="en-US" sz="2000" b="1" dirty="0">
                <a:solidFill>
                  <a:srgbClr val="156AD9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1" name="任意多边形 13"/>
            <p:cNvSpPr/>
            <p:nvPr>
              <p:custDataLst>
                <p:tags r:id="rId30"/>
              </p:custDataLst>
            </p:nvPr>
          </p:nvSpPr>
          <p:spPr>
            <a:xfrm>
              <a:off x="20978" y="6922"/>
              <a:ext cx="1297" cy="1114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2" name="任意多边形 14"/>
            <p:cNvSpPr/>
            <p:nvPr>
              <p:custDataLst>
                <p:tags r:id="rId31"/>
              </p:custDataLst>
            </p:nvPr>
          </p:nvSpPr>
          <p:spPr>
            <a:xfrm>
              <a:off x="22274" y="6934"/>
              <a:ext cx="1312" cy="1097"/>
            </a:xfrm>
            <a:custGeom>
              <a:avLst/>
              <a:gdLst>
                <a:gd name="connsiteX0" fmla="*/ 1 w 1282"/>
                <a:gd name="connsiteY0" fmla="*/ 746 h 1072"/>
                <a:gd name="connsiteX1" fmla="*/ 1282 w 1282"/>
                <a:gd name="connsiteY1" fmla="*/ 0 h 1072"/>
                <a:gd name="connsiteX2" fmla="*/ 1278 w 1282"/>
                <a:gd name="connsiteY2" fmla="*/ 334 h 1072"/>
                <a:gd name="connsiteX3" fmla="*/ 0 w 1282"/>
                <a:gd name="connsiteY3" fmla="*/ 1072 h 1072"/>
                <a:gd name="connsiteX4" fmla="*/ 1 w 1282"/>
                <a:gd name="connsiteY4" fmla="*/ 746 h 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" h="1072">
                  <a:moveTo>
                    <a:pt x="1" y="746"/>
                  </a:moveTo>
                  <a:lnTo>
                    <a:pt x="1282" y="0"/>
                  </a:lnTo>
                  <a:lnTo>
                    <a:pt x="1278" y="334"/>
                  </a:lnTo>
                  <a:lnTo>
                    <a:pt x="0" y="1072"/>
                  </a:lnTo>
                  <a:lnTo>
                    <a:pt x="1" y="74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3036550" y="6175375"/>
            <a:ext cx="1938020" cy="2086610"/>
            <a:chOff x="20523" y="8996"/>
            <a:chExt cx="3052" cy="3286"/>
          </a:xfrm>
        </p:grpSpPr>
        <p:sp>
          <p:nvSpPr>
            <p:cNvPr id="74" name="六边形 73"/>
            <p:cNvSpPr/>
            <p:nvPr>
              <p:custDataLst>
                <p:tags r:id="rId32"/>
              </p:custDataLst>
            </p:nvPr>
          </p:nvSpPr>
          <p:spPr>
            <a:xfrm rot="5400000">
              <a:off x="20406" y="9113"/>
              <a:ext cx="3286" cy="3052"/>
            </a:xfrm>
            <a:prstGeom prst="hexagon">
              <a:avLst>
                <a:gd name="adj" fmla="val 29159"/>
                <a:gd name="vf" fmla="val 115470"/>
              </a:avLst>
            </a:prstGeom>
            <a:noFill/>
            <a:ln>
              <a:gradFill>
                <a:gsLst>
                  <a:gs pos="3000">
                    <a:srgbClr val="4F7FBD">
                      <a:alpha val="0"/>
                    </a:srgbClr>
                  </a:gs>
                  <a:gs pos="100000">
                    <a:srgbClr val="4488E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微软雅黑" panose="020B0503020204020204" charset="-122"/>
              </a:endParaRPr>
            </a:p>
          </p:txBody>
        </p:sp>
        <p:sp>
          <p:nvSpPr>
            <p:cNvPr id="75" name="任意多边形 9"/>
            <p:cNvSpPr/>
            <p:nvPr>
              <p:custDataLst>
                <p:tags r:id="rId33"/>
              </p:custDataLst>
            </p:nvPr>
          </p:nvSpPr>
          <p:spPr>
            <a:xfrm>
              <a:off x="20735" y="10120"/>
              <a:ext cx="2604" cy="1524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algn="ctr"/>
              <a:endParaRPr lang="zh-CN" altLang="en-US" sz="2000" b="1">
                <a:solidFill>
                  <a:schemeClr val="accent1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任意多边形 10"/>
            <p:cNvSpPr/>
            <p:nvPr>
              <p:custDataLst>
                <p:tags r:id="rId34"/>
              </p:custDataLst>
            </p:nvPr>
          </p:nvSpPr>
          <p:spPr>
            <a:xfrm>
              <a:off x="20734" y="10865"/>
              <a:ext cx="1297" cy="1113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85" name="任意多边形 11"/>
            <p:cNvSpPr/>
            <p:nvPr>
              <p:custDataLst>
                <p:tags r:id="rId35"/>
              </p:custDataLst>
            </p:nvPr>
          </p:nvSpPr>
          <p:spPr>
            <a:xfrm>
              <a:off x="22030" y="10878"/>
              <a:ext cx="1312" cy="1101"/>
            </a:xfrm>
            <a:custGeom>
              <a:avLst/>
              <a:gdLst>
                <a:gd name="connsiteX0" fmla="*/ 1 w 1279"/>
                <a:gd name="connsiteY0" fmla="*/ 744 h 1074"/>
                <a:gd name="connsiteX1" fmla="*/ 1279 w 1279"/>
                <a:gd name="connsiteY1" fmla="*/ 0 h 1074"/>
                <a:gd name="connsiteX2" fmla="*/ 1275 w 1279"/>
                <a:gd name="connsiteY2" fmla="*/ 333 h 1074"/>
                <a:gd name="connsiteX3" fmla="*/ 0 w 1279"/>
                <a:gd name="connsiteY3" fmla="*/ 1074 h 1074"/>
                <a:gd name="connsiteX4" fmla="*/ 1 w 1279"/>
                <a:gd name="connsiteY4" fmla="*/ 744 h 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" h="1074">
                  <a:moveTo>
                    <a:pt x="1" y="744"/>
                  </a:moveTo>
                  <a:lnTo>
                    <a:pt x="1279" y="0"/>
                  </a:lnTo>
                  <a:lnTo>
                    <a:pt x="1275" y="333"/>
                  </a:lnTo>
                  <a:lnTo>
                    <a:pt x="0" y="1074"/>
                  </a:lnTo>
                  <a:lnTo>
                    <a:pt x="1" y="7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7" name="任意多边形 12"/>
            <p:cNvSpPr/>
            <p:nvPr>
              <p:custDataLst>
                <p:tags r:id="rId36"/>
              </p:custDataLst>
            </p:nvPr>
          </p:nvSpPr>
          <p:spPr>
            <a:xfrm>
              <a:off x="20747" y="9464"/>
              <a:ext cx="2604" cy="1525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156AD9"/>
                  </a:solidFill>
                  <a:effectLst>
                    <a:outerShdw dist="25400" dir="3000000" algn="t" rotWithShape="0">
                      <a:schemeClr val="bg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生命周期</a:t>
              </a:r>
              <a:endParaRPr lang="zh-CN" altLang="en-US" sz="2000" b="1" dirty="0">
                <a:solidFill>
                  <a:srgbClr val="156AD9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7" name="任意多边形 13"/>
            <p:cNvSpPr/>
            <p:nvPr>
              <p:custDataLst>
                <p:tags r:id="rId37"/>
              </p:custDataLst>
            </p:nvPr>
          </p:nvSpPr>
          <p:spPr>
            <a:xfrm>
              <a:off x="20732" y="10208"/>
              <a:ext cx="1297" cy="1114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38" name="任意多边形 14"/>
            <p:cNvSpPr/>
            <p:nvPr>
              <p:custDataLst>
                <p:tags r:id="rId38"/>
              </p:custDataLst>
            </p:nvPr>
          </p:nvSpPr>
          <p:spPr>
            <a:xfrm>
              <a:off x="22027" y="10220"/>
              <a:ext cx="1312" cy="1097"/>
            </a:xfrm>
            <a:custGeom>
              <a:avLst/>
              <a:gdLst>
                <a:gd name="connsiteX0" fmla="*/ 1 w 1282"/>
                <a:gd name="connsiteY0" fmla="*/ 746 h 1072"/>
                <a:gd name="connsiteX1" fmla="*/ 1282 w 1282"/>
                <a:gd name="connsiteY1" fmla="*/ 0 h 1072"/>
                <a:gd name="connsiteX2" fmla="*/ 1278 w 1282"/>
                <a:gd name="connsiteY2" fmla="*/ 334 h 1072"/>
                <a:gd name="connsiteX3" fmla="*/ 0 w 1282"/>
                <a:gd name="connsiteY3" fmla="*/ 1072 h 1072"/>
                <a:gd name="connsiteX4" fmla="*/ 1 w 1282"/>
                <a:gd name="connsiteY4" fmla="*/ 746 h 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" h="1072">
                  <a:moveTo>
                    <a:pt x="1" y="746"/>
                  </a:moveTo>
                  <a:lnTo>
                    <a:pt x="1282" y="0"/>
                  </a:lnTo>
                  <a:lnTo>
                    <a:pt x="1278" y="334"/>
                  </a:lnTo>
                  <a:lnTo>
                    <a:pt x="0" y="1072"/>
                  </a:lnTo>
                  <a:lnTo>
                    <a:pt x="1" y="74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994535" y="4387850"/>
            <a:ext cx="1938020" cy="2086610"/>
            <a:chOff x="3370" y="8470"/>
            <a:chExt cx="3052" cy="3286"/>
          </a:xfrm>
        </p:grpSpPr>
        <p:sp>
          <p:nvSpPr>
            <p:cNvPr id="90" name="六边形 89"/>
            <p:cNvSpPr/>
            <p:nvPr>
              <p:custDataLst>
                <p:tags r:id="rId39"/>
              </p:custDataLst>
            </p:nvPr>
          </p:nvSpPr>
          <p:spPr>
            <a:xfrm rot="5400000">
              <a:off x="3253" y="8587"/>
              <a:ext cx="3286" cy="3052"/>
            </a:xfrm>
            <a:prstGeom prst="hexagon">
              <a:avLst>
                <a:gd name="adj" fmla="val 29159"/>
                <a:gd name="vf" fmla="val 115470"/>
              </a:avLst>
            </a:prstGeom>
            <a:noFill/>
            <a:ln>
              <a:gradFill>
                <a:gsLst>
                  <a:gs pos="3000">
                    <a:srgbClr val="4F7FBD">
                      <a:alpha val="0"/>
                    </a:srgbClr>
                  </a:gs>
                  <a:gs pos="100000">
                    <a:srgbClr val="4488E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微软雅黑" panose="020B0503020204020204" charset="-122"/>
              </a:endParaRPr>
            </a:p>
          </p:txBody>
        </p:sp>
        <p:sp>
          <p:nvSpPr>
            <p:cNvPr id="91" name="任意多边形 9"/>
            <p:cNvSpPr/>
            <p:nvPr>
              <p:custDataLst>
                <p:tags r:id="rId40"/>
              </p:custDataLst>
            </p:nvPr>
          </p:nvSpPr>
          <p:spPr>
            <a:xfrm>
              <a:off x="3582" y="9594"/>
              <a:ext cx="2604" cy="1524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algn="ctr"/>
              <a:endParaRPr lang="zh-CN" altLang="en-US" sz="2000" b="1">
                <a:solidFill>
                  <a:schemeClr val="accent1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任意多边形 10"/>
            <p:cNvSpPr/>
            <p:nvPr>
              <p:custDataLst>
                <p:tags r:id="rId41"/>
              </p:custDataLst>
            </p:nvPr>
          </p:nvSpPr>
          <p:spPr>
            <a:xfrm>
              <a:off x="3581" y="10339"/>
              <a:ext cx="1297" cy="1113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93" name="任意多边形 11"/>
            <p:cNvSpPr/>
            <p:nvPr>
              <p:custDataLst>
                <p:tags r:id="rId42"/>
              </p:custDataLst>
            </p:nvPr>
          </p:nvSpPr>
          <p:spPr>
            <a:xfrm>
              <a:off x="4877" y="10352"/>
              <a:ext cx="1312" cy="1101"/>
            </a:xfrm>
            <a:custGeom>
              <a:avLst/>
              <a:gdLst>
                <a:gd name="connsiteX0" fmla="*/ 1 w 1279"/>
                <a:gd name="connsiteY0" fmla="*/ 744 h 1074"/>
                <a:gd name="connsiteX1" fmla="*/ 1279 w 1279"/>
                <a:gd name="connsiteY1" fmla="*/ 0 h 1074"/>
                <a:gd name="connsiteX2" fmla="*/ 1275 w 1279"/>
                <a:gd name="connsiteY2" fmla="*/ 333 h 1074"/>
                <a:gd name="connsiteX3" fmla="*/ 0 w 1279"/>
                <a:gd name="connsiteY3" fmla="*/ 1074 h 1074"/>
                <a:gd name="connsiteX4" fmla="*/ 1 w 1279"/>
                <a:gd name="connsiteY4" fmla="*/ 744 h 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" h="1074">
                  <a:moveTo>
                    <a:pt x="1" y="744"/>
                  </a:moveTo>
                  <a:lnTo>
                    <a:pt x="1279" y="0"/>
                  </a:lnTo>
                  <a:lnTo>
                    <a:pt x="1275" y="333"/>
                  </a:lnTo>
                  <a:lnTo>
                    <a:pt x="0" y="1074"/>
                  </a:lnTo>
                  <a:lnTo>
                    <a:pt x="1" y="74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94" name="任意多边形 12"/>
            <p:cNvSpPr/>
            <p:nvPr>
              <p:custDataLst>
                <p:tags r:id="rId43"/>
              </p:custDataLst>
            </p:nvPr>
          </p:nvSpPr>
          <p:spPr>
            <a:xfrm>
              <a:off x="3594" y="8938"/>
              <a:ext cx="2604" cy="1525"/>
            </a:xfrm>
            <a:custGeom>
              <a:avLst/>
              <a:gdLst>
                <a:gd name="connsiteX0" fmla="*/ 0 w 2544"/>
                <a:gd name="connsiteY0" fmla="*/ 730 h 1489"/>
                <a:gd name="connsiteX1" fmla="*/ 1264 w 2544"/>
                <a:gd name="connsiteY1" fmla="*/ 0 h 1489"/>
                <a:gd name="connsiteX2" fmla="*/ 2544 w 2544"/>
                <a:gd name="connsiteY2" fmla="*/ 741 h 1489"/>
                <a:gd name="connsiteX3" fmla="*/ 1262 w 2544"/>
                <a:gd name="connsiteY3" fmla="*/ 1489 h 1489"/>
                <a:gd name="connsiteX4" fmla="*/ 0 w 2544"/>
                <a:gd name="connsiteY4" fmla="*/ 730 h 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" h="1489">
                  <a:moveTo>
                    <a:pt x="0" y="730"/>
                  </a:moveTo>
                  <a:lnTo>
                    <a:pt x="1264" y="0"/>
                  </a:lnTo>
                  <a:lnTo>
                    <a:pt x="2544" y="741"/>
                  </a:lnTo>
                  <a:lnTo>
                    <a:pt x="1262" y="1489"/>
                  </a:ln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rgbClr val="D8E8FE">
                    <a:alpha val="69804"/>
                  </a:srgbClr>
                </a:gs>
                <a:gs pos="100000">
                  <a:srgbClr val="428D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rm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156AD9"/>
                  </a:solidFill>
                  <a:effectLst>
                    <a:outerShdw dist="25400" dir="3000000" algn="t" rotWithShape="0">
                      <a:schemeClr val="bg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性能</a:t>
              </a:r>
              <a:endParaRPr lang="zh-CN" altLang="en-US" sz="2000" b="1" dirty="0">
                <a:solidFill>
                  <a:srgbClr val="156AD9"/>
                </a:solidFill>
                <a:effectLst>
                  <a:outerShdw dist="25400" dir="3000000" algn="t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95" name="任意多边形 13"/>
            <p:cNvSpPr/>
            <p:nvPr>
              <p:custDataLst>
                <p:tags r:id="rId44"/>
              </p:custDataLst>
            </p:nvPr>
          </p:nvSpPr>
          <p:spPr>
            <a:xfrm>
              <a:off x="3578" y="9682"/>
              <a:ext cx="1297" cy="1114"/>
            </a:xfrm>
            <a:custGeom>
              <a:avLst/>
              <a:gdLst>
                <a:gd name="connsiteX0" fmla="*/ 0 w 1350"/>
                <a:gd name="connsiteY0" fmla="*/ 0 h 1160"/>
                <a:gd name="connsiteX1" fmla="*/ 1350 w 1350"/>
                <a:gd name="connsiteY1" fmla="*/ 811 h 1160"/>
                <a:gd name="connsiteX2" fmla="*/ 1348 w 1350"/>
                <a:gd name="connsiteY2" fmla="*/ 1160 h 1160"/>
                <a:gd name="connsiteX3" fmla="*/ 4 w 1350"/>
                <a:gd name="connsiteY3" fmla="*/ 373 h 1160"/>
                <a:gd name="connsiteX4" fmla="*/ 0 w 1350"/>
                <a:gd name="connsiteY4" fmla="*/ 0 h 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" h="1160">
                  <a:moveTo>
                    <a:pt x="0" y="0"/>
                  </a:moveTo>
                  <a:lnTo>
                    <a:pt x="1350" y="811"/>
                  </a:lnTo>
                  <a:lnTo>
                    <a:pt x="1348" y="1160"/>
                  </a:lnTo>
                  <a:lnTo>
                    <a:pt x="4" y="37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A88DA">
                    <a:alpha val="10980"/>
                  </a:srgbClr>
                </a:gs>
                <a:gs pos="100000">
                  <a:srgbClr val="297BE6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algn="ctr"/>
              <a:endParaRPr lang="zh-CN" altLang="en-US">
                <a:sym typeface="+mn-ea"/>
              </a:endParaRPr>
            </a:p>
          </p:txBody>
        </p:sp>
        <p:sp>
          <p:nvSpPr>
            <p:cNvPr id="96" name="任意多边形 14"/>
            <p:cNvSpPr/>
            <p:nvPr>
              <p:custDataLst>
                <p:tags r:id="rId45"/>
              </p:custDataLst>
            </p:nvPr>
          </p:nvSpPr>
          <p:spPr>
            <a:xfrm>
              <a:off x="4874" y="9694"/>
              <a:ext cx="1312" cy="1097"/>
            </a:xfrm>
            <a:custGeom>
              <a:avLst/>
              <a:gdLst>
                <a:gd name="connsiteX0" fmla="*/ 1 w 1282"/>
                <a:gd name="connsiteY0" fmla="*/ 746 h 1072"/>
                <a:gd name="connsiteX1" fmla="*/ 1282 w 1282"/>
                <a:gd name="connsiteY1" fmla="*/ 0 h 1072"/>
                <a:gd name="connsiteX2" fmla="*/ 1278 w 1282"/>
                <a:gd name="connsiteY2" fmla="*/ 334 h 1072"/>
                <a:gd name="connsiteX3" fmla="*/ 0 w 1282"/>
                <a:gd name="connsiteY3" fmla="*/ 1072 h 1072"/>
                <a:gd name="connsiteX4" fmla="*/ 1 w 1282"/>
                <a:gd name="connsiteY4" fmla="*/ 746 h 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" h="1072">
                  <a:moveTo>
                    <a:pt x="1" y="746"/>
                  </a:moveTo>
                  <a:lnTo>
                    <a:pt x="1282" y="0"/>
                  </a:lnTo>
                  <a:lnTo>
                    <a:pt x="1278" y="334"/>
                  </a:lnTo>
                  <a:lnTo>
                    <a:pt x="0" y="1072"/>
                  </a:lnTo>
                  <a:lnTo>
                    <a:pt x="1" y="74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rgbClr val="2F81ED">
                    <a:alpha val="8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97" name="任意多边形 15"/>
          <p:cNvSpPr/>
          <p:nvPr>
            <p:custDataLst>
              <p:tags r:id="rId46"/>
            </p:custDataLst>
          </p:nvPr>
        </p:nvSpPr>
        <p:spPr>
          <a:xfrm>
            <a:off x="3932549" y="5454813"/>
            <a:ext cx="6583255" cy="3590"/>
          </a:xfrm>
          <a:custGeom>
            <a:avLst/>
            <a:gdLst>
              <a:gd name="connisteX0" fmla="*/ 0 w 5379720"/>
              <a:gd name="connsiteY0" fmla="*/ 541020 h 541020"/>
              <a:gd name="connisteX1" fmla="*/ 678180 w 5379720"/>
              <a:gd name="connsiteY1" fmla="*/ 0 h 541020"/>
              <a:gd name="connisteX2" fmla="*/ 5379720 w 5379720"/>
              <a:gd name="connsiteY2" fmla="*/ 0 h 541020"/>
              <a:gd name="connsiteX0" fmla="*/ 0 w 5379720"/>
              <a:gd name="connsiteY0-1" fmla="*/ 25241 h 25241"/>
              <a:gd name="connsiteX1" fmla="*/ 678180 w 5379720"/>
              <a:gd name="connsiteY1-2" fmla="*/ 0 h 25241"/>
              <a:gd name="connsiteX2" fmla="*/ 5379720 w 5379720"/>
              <a:gd name="connsiteY2-3" fmla="*/ 0 h 25241"/>
              <a:gd name="connsiteX0-4" fmla="*/ 0 w 5379720"/>
              <a:gd name="connsiteY0-5" fmla="*/ 0 h 3498"/>
              <a:gd name="connsiteX1-6" fmla="*/ 678180 w 5379720"/>
              <a:gd name="connsiteY1-7" fmla="*/ 3498 h 3498"/>
              <a:gd name="connsiteX2-8" fmla="*/ 5379720 w 5379720"/>
              <a:gd name="connsiteY2-9" fmla="*/ 3498 h 3498"/>
            </a:gdLst>
            <a:ahLst/>
            <a:cxnLst>
              <a:cxn ang="0">
                <a:pos x="connsiteX0-4" y="connsiteY0-1"/>
              </a:cxn>
              <a:cxn ang="0">
                <a:pos x="connsiteX1-6" y="connsiteY1-2"/>
              </a:cxn>
              <a:cxn ang="0">
                <a:pos x="connsiteX2-8" y="connsiteY2-3"/>
              </a:cxn>
            </a:cxnLst>
            <a:rect l="l" t="t" r="r" b="b"/>
            <a:pathLst>
              <a:path w="5379720" h="3498">
                <a:moveTo>
                  <a:pt x="0" y="0"/>
                </a:moveTo>
                <a:lnTo>
                  <a:pt x="678180" y="3498"/>
                </a:lnTo>
                <a:lnTo>
                  <a:pt x="5379720" y="3498"/>
                </a:lnTo>
              </a:path>
            </a:pathLst>
          </a:custGeom>
          <a:noFill/>
          <a:ln>
            <a:solidFill>
              <a:srgbClr val="156AD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8" name="任意多边形 46"/>
          <p:cNvSpPr/>
          <p:nvPr>
            <p:custDataLst>
              <p:tags r:id="rId47"/>
            </p:custDataLst>
          </p:nvPr>
        </p:nvSpPr>
        <p:spPr>
          <a:xfrm>
            <a:off x="6483369" y="7216599"/>
            <a:ext cx="6487619" cy="3375"/>
          </a:xfrm>
          <a:custGeom>
            <a:avLst/>
            <a:gdLst>
              <a:gd name="connisteX0" fmla="*/ 5343525 w 5343525"/>
              <a:gd name="connsiteY0" fmla="*/ 0 h 552450"/>
              <a:gd name="connisteX1" fmla="*/ 4695825 w 5343525"/>
              <a:gd name="connsiteY1" fmla="*/ 552450 h 552450"/>
              <a:gd name="connisteX2" fmla="*/ 0 w 5343525"/>
              <a:gd name="connsiteY2" fmla="*/ 552450 h 552450"/>
              <a:gd name="connsiteX0" fmla="*/ 5376017 w 5376017"/>
              <a:gd name="connsiteY0-1" fmla="*/ 0 h 15874"/>
              <a:gd name="connsiteX1" fmla="*/ 4695825 w 5376017"/>
              <a:gd name="connsiteY1-2" fmla="*/ 15874 h 15874"/>
              <a:gd name="connsiteX2" fmla="*/ 0 w 5376017"/>
              <a:gd name="connsiteY2-3" fmla="*/ 15874 h 15874"/>
              <a:gd name="connsiteX0-4" fmla="*/ 5367894 w 5367894"/>
              <a:gd name="connsiteY0-5" fmla="*/ 12871 h 12871"/>
              <a:gd name="connsiteX1-6" fmla="*/ 4695825 w 5367894"/>
              <a:gd name="connsiteY1-7" fmla="*/ 0 h 12871"/>
              <a:gd name="connsiteX2-8" fmla="*/ 0 w 5367894"/>
              <a:gd name="connsiteY2-9" fmla="*/ 0 h 12871"/>
              <a:gd name="connsiteX0-10" fmla="*/ 5359771 w 5359771"/>
              <a:gd name="connsiteY0-11" fmla="*/ 3289 h 3289"/>
              <a:gd name="connsiteX1-12" fmla="*/ 4695825 w 5359771"/>
              <a:gd name="connsiteY1-13" fmla="*/ 0 h 3289"/>
              <a:gd name="connsiteX2-14" fmla="*/ 0 w 5359771"/>
              <a:gd name="connsiteY2-15" fmla="*/ 0 h 3289"/>
            </a:gdLst>
            <a:ahLst/>
            <a:cxnLst>
              <a:cxn ang="0">
                <a:pos x="connsiteX0-4" y="connsiteY0-1"/>
              </a:cxn>
              <a:cxn ang="0">
                <a:pos x="connsiteX1-6" y="connsiteY1-2"/>
              </a:cxn>
              <a:cxn ang="0">
                <a:pos x="connsiteX2-8" y="connsiteY2-3"/>
              </a:cxn>
            </a:cxnLst>
            <a:rect l="l" t="t" r="r" b="b"/>
            <a:pathLst>
              <a:path w="5359771" h="3289">
                <a:moveTo>
                  <a:pt x="5359771" y="3289"/>
                </a:moveTo>
                <a:lnTo>
                  <a:pt x="46958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156AD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0750" y="9372600"/>
            <a:ext cx="108724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sz="1200" spc="70" dirty="0">
                <a:solidFill>
                  <a:srgbClr val="999999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极佳：没有中高风险问题项；较佳：高风险项占比在10%以下；良好：高风险项占比在10%以上，同时中风险占比达20%</a:t>
            </a:r>
            <a:endParaRPr sz="1200" spc="70" dirty="0">
              <a:solidFill>
                <a:srgbClr val="999999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196"/>
          <p:cNvSpPr/>
          <p:nvPr>
            <p:custDataLst>
              <p:tags r:id="rId48"/>
            </p:custDataLst>
          </p:nvPr>
        </p:nvSpPr>
        <p:spPr>
          <a:xfrm>
            <a:off x="11734800" y="152400"/>
            <a:ext cx="5262245" cy="407035"/>
          </a:xfrm>
          <a:custGeom>
            <a:avLst/>
            <a:gdLst/>
            <a:ahLst/>
            <a:cxnLst/>
            <a:rect l="l" t="t" r="r" b="b"/>
            <a:pathLst>
              <a:path w="2033270" h="407035">
                <a:moveTo>
                  <a:pt x="0" y="406273"/>
                </a:moveTo>
                <a:lnTo>
                  <a:pt x="0" y="126"/>
                </a:lnTo>
                <a:lnTo>
                  <a:pt x="2031873" y="0"/>
                </a:lnTo>
                <a:lnTo>
                  <a:pt x="2031957" y="406400"/>
                </a:lnTo>
                <a:lnTo>
                  <a:pt x="0" y="40627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0" tIns="0" rIns="0" bIns="0" rtlCol="0" anchor="ctr"/>
          <a:p>
            <a:pPr algn="ctr"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数据中心运行分析 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健康评估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 资源概叙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风险分析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/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特性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分析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4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00.xml><?xml version="1.0" encoding="utf-8"?>
<p:tagLst xmlns:p="http://schemas.openxmlformats.org/presentationml/2006/main">
  <p:tag name="KSO_WM_BEAUTIFY_FLAG" val=""/>
</p:tagLst>
</file>

<file path=ppt/tags/tag1001.xml><?xml version="1.0" encoding="utf-8"?>
<p:tagLst xmlns:p="http://schemas.openxmlformats.org/presentationml/2006/main">
  <p:tag name="KSO_WM_BEAUTIFY_FLAG" val=""/>
</p:tagLst>
</file>

<file path=ppt/tags/tag1002.xml><?xml version="1.0" encoding="utf-8"?>
<p:tagLst xmlns:p="http://schemas.openxmlformats.org/presentationml/2006/main">
  <p:tag name="KSO_WM_BEAUTIFY_FLAG" val=""/>
</p:tagLst>
</file>

<file path=ppt/tags/tag1003.xml><?xml version="1.0" encoding="utf-8"?>
<p:tagLst xmlns:p="http://schemas.openxmlformats.org/presentationml/2006/main">
  <p:tag name="KSO_WM_BEAUTIFY_FLAG" val=""/>
</p:tagLst>
</file>

<file path=ppt/tags/tag1004.xml><?xml version="1.0" encoding="utf-8"?>
<p:tagLst xmlns:p="http://schemas.openxmlformats.org/presentationml/2006/main">
  <p:tag name="KSO_WM_BEAUTIFY_FLAG" val=""/>
</p:tagLst>
</file>

<file path=ppt/tags/tag1005.xml><?xml version="1.0" encoding="utf-8"?>
<p:tagLst xmlns:p="http://schemas.openxmlformats.org/presentationml/2006/main">
  <p:tag name="KSO_WM_BEAUTIFY_FLAG" val=""/>
</p:tagLst>
</file>

<file path=ppt/tags/tag1006.xml><?xml version="1.0" encoding="utf-8"?>
<p:tagLst xmlns:p="http://schemas.openxmlformats.org/presentationml/2006/main">
  <p:tag name="KSO_WM_BEAUTIFY_FLAG" val=""/>
</p:tagLst>
</file>

<file path=ppt/tags/tag1007.xml><?xml version="1.0" encoding="utf-8"?>
<p:tagLst xmlns:p="http://schemas.openxmlformats.org/presentationml/2006/main">
  <p:tag name="KSO_WM_BEAUTIFY_FLAG" val=""/>
</p:tagLst>
</file>

<file path=ppt/tags/tag1008.xml><?xml version="1.0" encoding="utf-8"?>
<p:tagLst xmlns:p="http://schemas.openxmlformats.org/presentationml/2006/main">
  <p:tag name="KSO_WM_BEAUTIFY_FLAG" val=""/>
</p:tagLst>
</file>

<file path=ppt/tags/tag1009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10.xml><?xml version="1.0" encoding="utf-8"?>
<p:tagLst xmlns:p="http://schemas.openxmlformats.org/presentationml/2006/main">
  <p:tag name="KSO_WM_BEAUTIFY_FLAG" val=""/>
</p:tagLst>
</file>

<file path=ppt/tags/tag1011.xml><?xml version="1.0" encoding="utf-8"?>
<p:tagLst xmlns:p="http://schemas.openxmlformats.org/presentationml/2006/main">
  <p:tag name="KSO_WM_BEAUTIFY_FLAG" val=""/>
</p:tagLst>
</file>

<file path=ppt/tags/tag1012.xml><?xml version="1.0" encoding="utf-8"?>
<p:tagLst xmlns:p="http://schemas.openxmlformats.org/presentationml/2006/main">
  <p:tag name="KSO_WM_BEAUTIFY_FLAG" val=""/>
</p:tagLst>
</file>

<file path=ppt/tags/tag1013.xml><?xml version="1.0" encoding="utf-8"?>
<p:tagLst xmlns:p="http://schemas.openxmlformats.org/presentationml/2006/main">
  <p:tag name="KSO_WM_BEAUTIFY_FLAG" val=""/>
</p:tagLst>
</file>

<file path=ppt/tags/tag1014.xml><?xml version="1.0" encoding="utf-8"?>
<p:tagLst xmlns:p="http://schemas.openxmlformats.org/presentationml/2006/main">
  <p:tag name="KSO_WM_BEAUTIFY_FLAG" val=""/>
</p:tagLst>
</file>

<file path=ppt/tags/tag1015.xml><?xml version="1.0" encoding="utf-8"?>
<p:tagLst xmlns:p="http://schemas.openxmlformats.org/presentationml/2006/main">
  <p:tag name="KSO_WM_BEAUTIFY_FLAG" val=""/>
</p:tagLst>
</file>

<file path=ppt/tags/tag1016.xml><?xml version="1.0" encoding="utf-8"?>
<p:tagLst xmlns:p="http://schemas.openxmlformats.org/presentationml/2006/main">
  <p:tag name="KSO_WM_BEAUTIFY_FLAG" val=""/>
</p:tagLst>
</file>

<file path=ppt/tags/tag1017.xml><?xml version="1.0" encoding="utf-8"?>
<p:tagLst xmlns:p="http://schemas.openxmlformats.org/presentationml/2006/main">
  <p:tag name="KSO_WM_BEAUTIFY_FLAG" val=""/>
</p:tagLst>
</file>

<file path=ppt/tags/tag1018.xml><?xml version="1.0" encoding="utf-8"?>
<p:tagLst xmlns:p="http://schemas.openxmlformats.org/presentationml/2006/main">
  <p:tag name="KSO_WM_BEAUTIFY_FLAG" val=""/>
</p:tagLst>
</file>

<file path=ppt/tags/tag1019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20.xml><?xml version="1.0" encoding="utf-8"?>
<p:tagLst xmlns:p="http://schemas.openxmlformats.org/presentationml/2006/main">
  <p:tag name="KSO_WM_BEAUTIFY_FLAG" val=""/>
</p:tagLst>
</file>

<file path=ppt/tags/tag1021.xml><?xml version="1.0" encoding="utf-8"?>
<p:tagLst xmlns:p="http://schemas.openxmlformats.org/presentationml/2006/main">
  <p:tag name="KSO_WM_BEAUTIFY_FLAG" val=""/>
</p:tagLst>
</file>

<file path=ppt/tags/tag1022.xml><?xml version="1.0" encoding="utf-8"?>
<p:tagLst xmlns:p="http://schemas.openxmlformats.org/presentationml/2006/main">
  <p:tag name="KSO_WM_BEAUTIFY_FLAG" val=""/>
</p:tagLst>
</file>

<file path=ppt/tags/tag1023.xml><?xml version="1.0" encoding="utf-8"?>
<p:tagLst xmlns:p="http://schemas.openxmlformats.org/presentationml/2006/main">
  <p:tag name="KSO_WM_BEAUTIFY_FLAG" val=""/>
</p:tagLst>
</file>

<file path=ppt/tags/tag1024.xml><?xml version="1.0" encoding="utf-8"?>
<p:tagLst xmlns:p="http://schemas.openxmlformats.org/presentationml/2006/main">
  <p:tag name="KSO_WM_BEAUTIFY_FLAG" val=""/>
</p:tagLst>
</file>

<file path=ppt/tags/tag1025.xml><?xml version="1.0" encoding="utf-8"?>
<p:tagLst xmlns:p="http://schemas.openxmlformats.org/presentationml/2006/main">
  <p:tag name="KSO_WM_BEAUTIFY_FLAG" val=""/>
</p:tagLst>
</file>

<file path=ppt/tags/tag1026.xml><?xml version="1.0" encoding="utf-8"?>
<p:tagLst xmlns:p="http://schemas.openxmlformats.org/presentationml/2006/main">
  <p:tag name="KSO_WM_BEAUTIFY_FLAG" val=""/>
</p:tagLst>
</file>

<file path=ppt/tags/tag1027.xml><?xml version="1.0" encoding="utf-8"?>
<p:tagLst xmlns:p="http://schemas.openxmlformats.org/presentationml/2006/main">
  <p:tag name="KSO_WM_BEAUTIFY_FLAG" val=""/>
</p:tagLst>
</file>

<file path=ppt/tags/tag1028.xml><?xml version="1.0" encoding="utf-8"?>
<p:tagLst xmlns:p="http://schemas.openxmlformats.org/presentationml/2006/main">
  <p:tag name="KSO_WM_BEAUTIFY_FLAG" val=""/>
</p:tagLst>
</file>

<file path=ppt/tags/tag1029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46_1*l_h_i*1_1_3"/>
  <p:tag name="KSO_WM_TEMPLATE_CATEGORY" val="diagram"/>
  <p:tag name="KSO_WM_TEMPLATE_INDEX" val="20230946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029999999329447746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30.xml><?xml version="1.0" encoding="utf-8"?>
<p:tagLst xmlns:p="http://schemas.openxmlformats.org/presentationml/2006/main">
  <p:tag name="KSO_WM_BEAUTIFY_FLAG" val=""/>
</p:tagLst>
</file>

<file path=ppt/tags/tag1031.xml><?xml version="1.0" encoding="utf-8"?>
<p:tagLst xmlns:p="http://schemas.openxmlformats.org/presentationml/2006/main">
  <p:tag name="KSO_WM_BEAUTIFY_FLAG" val=""/>
</p:tagLst>
</file>

<file path=ppt/tags/tag1032.xml><?xml version="1.0" encoding="utf-8"?>
<p:tagLst xmlns:p="http://schemas.openxmlformats.org/presentationml/2006/main">
  <p:tag name="KSO_WM_BEAUTIFY_FLAG" val=""/>
</p:tagLst>
</file>

<file path=ppt/tags/tag1033.xml><?xml version="1.0" encoding="utf-8"?>
<p:tagLst xmlns:p="http://schemas.openxmlformats.org/presentationml/2006/main">
  <p:tag name="KSO_WM_BEAUTIFY_FLAG" val=""/>
</p:tagLst>
</file>

<file path=ppt/tags/tag1034.xml><?xml version="1.0" encoding="utf-8"?>
<p:tagLst xmlns:p="http://schemas.openxmlformats.org/presentationml/2006/main">
  <p:tag name="KSO_WM_BEAUTIFY_FLAG" val=""/>
</p:tagLst>
</file>

<file path=ppt/tags/tag1035.xml><?xml version="1.0" encoding="utf-8"?>
<p:tagLst xmlns:p="http://schemas.openxmlformats.org/presentationml/2006/main">
  <p:tag name="KSO_WM_BEAUTIFY_FLAG" val=""/>
</p:tagLst>
</file>

<file path=ppt/tags/tag1036.xml><?xml version="1.0" encoding="utf-8"?>
<p:tagLst xmlns:p="http://schemas.openxmlformats.org/presentationml/2006/main">
  <p:tag name="KSO_WM_BEAUTIFY_FLAG" val=""/>
</p:tagLst>
</file>

<file path=ppt/tags/tag1037.xml><?xml version="1.0" encoding="utf-8"?>
<p:tagLst xmlns:p="http://schemas.openxmlformats.org/presentationml/2006/main">
  <p:tag name="KSO_WM_BEAUTIFY_FLAG" val=""/>
</p:tagLst>
</file>

<file path=ppt/tags/tag1038.xml><?xml version="1.0" encoding="utf-8"?>
<p:tagLst xmlns:p="http://schemas.openxmlformats.org/presentationml/2006/main">
  <p:tag name="KSO_WM_BEAUTIFY_FLAG" val=""/>
</p:tagLst>
</file>

<file path=ppt/tags/tag1039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46_1*l_h_i*1_1_4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44999998807907104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40.xml><?xml version="1.0" encoding="utf-8"?>
<p:tagLst xmlns:p="http://schemas.openxmlformats.org/presentationml/2006/main">
  <p:tag name="KSO_WM_BEAUTIFY_FLAG" val=""/>
</p:tagLst>
</file>

<file path=ppt/tags/tag1041.xml><?xml version="1.0" encoding="utf-8"?>
<p:tagLst xmlns:p="http://schemas.openxmlformats.org/presentationml/2006/main">
  <p:tag name="KSO_WM_BEAUTIFY_FLAG" val=""/>
</p:tagLst>
</file>

<file path=ppt/tags/tag1042.xml><?xml version="1.0" encoding="utf-8"?>
<p:tagLst xmlns:p="http://schemas.openxmlformats.org/presentationml/2006/main">
  <p:tag name="KSO_WM_BEAUTIFY_FLAG" val=""/>
</p:tagLst>
</file>

<file path=ppt/tags/tag1043.xml><?xml version="1.0" encoding="utf-8"?>
<p:tagLst xmlns:p="http://schemas.openxmlformats.org/presentationml/2006/main">
  <p:tag name="KSO_WM_BEAUTIFY_FLAG" val=""/>
</p:tagLst>
</file>

<file path=ppt/tags/tag1044.xml><?xml version="1.0" encoding="utf-8"?>
<p:tagLst xmlns:p="http://schemas.openxmlformats.org/presentationml/2006/main">
  <p:tag name="KSO_WM_BEAUTIFY_FLAG" val=""/>
</p:tagLst>
</file>

<file path=ppt/tags/tag1045.xml><?xml version="1.0" encoding="utf-8"?>
<p:tagLst xmlns:p="http://schemas.openxmlformats.org/presentationml/2006/main">
  <p:tag name="KSO_WM_BEAUTIFY_FLAG" val=""/>
</p:tagLst>
</file>

<file path=ppt/tags/tag1046.xml><?xml version="1.0" encoding="utf-8"?>
<p:tagLst xmlns:p="http://schemas.openxmlformats.org/presentationml/2006/main">
  <p:tag name="KSO_WM_BEAUTIFY_FLAG" val=""/>
</p:tagLst>
</file>

<file path=ppt/tags/tag1047.xml><?xml version="1.0" encoding="utf-8"?>
<p:tagLst xmlns:p="http://schemas.openxmlformats.org/presentationml/2006/main">
  <p:tag name="KSO_WM_BEAUTIFY_FLAG" val=""/>
</p:tagLst>
</file>

<file path=ppt/tags/tag1048.xml><?xml version="1.0" encoding="utf-8"?>
<p:tagLst xmlns:p="http://schemas.openxmlformats.org/presentationml/2006/main">
  <p:tag name="KSO_WM_BEAUTIFY_FLAG" val=""/>
</p:tagLst>
</file>

<file path=ppt/tags/tag1049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46_1*l_h_i*1_1_5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50.xml><?xml version="1.0" encoding="utf-8"?>
<p:tagLst xmlns:p="http://schemas.openxmlformats.org/presentationml/2006/main">
  <p:tag name="KSO_WM_BEAUTIFY_FLAG" val=""/>
</p:tagLst>
</file>

<file path=ppt/tags/tag1051.xml><?xml version="1.0" encoding="utf-8"?>
<p:tagLst xmlns:p="http://schemas.openxmlformats.org/presentationml/2006/main">
  <p:tag name="KSO_WM_BEAUTIFY_FLAG" val=""/>
</p:tagLst>
</file>

<file path=ppt/tags/tag1052.xml><?xml version="1.0" encoding="utf-8"?>
<p:tagLst xmlns:p="http://schemas.openxmlformats.org/presentationml/2006/main">
  <p:tag name="KSO_WM_BEAUTIFY_FLAG" val=""/>
</p:tagLst>
</file>

<file path=ppt/tags/tag1053.xml><?xml version="1.0" encoding="utf-8"?>
<p:tagLst xmlns:p="http://schemas.openxmlformats.org/presentationml/2006/main">
  <p:tag name="KSO_WM_BEAUTIFY_FLAG" val=""/>
</p:tagLst>
</file>

<file path=ppt/tags/tag1054.xml><?xml version="1.0" encoding="utf-8"?>
<p:tagLst xmlns:p="http://schemas.openxmlformats.org/presentationml/2006/main">
  <p:tag name="KSO_WM_BEAUTIFY_FLAG" val=""/>
</p:tagLst>
</file>

<file path=ppt/tags/tag1055.xml><?xml version="1.0" encoding="utf-8"?>
<p:tagLst xmlns:p="http://schemas.openxmlformats.org/presentationml/2006/main">
  <p:tag name="KSO_WM_BEAUTIFY_FLAG" val=""/>
</p:tagLst>
</file>

<file path=ppt/tags/tag1056.xml><?xml version="1.0" encoding="utf-8"?>
<p:tagLst xmlns:p="http://schemas.openxmlformats.org/presentationml/2006/main">
  <p:tag name="KSO_WM_BEAUTIFY_FLAG" val=""/>
</p:tagLst>
</file>

<file path=ppt/tags/tag1057.xml><?xml version="1.0" encoding="utf-8"?>
<p:tagLst xmlns:p="http://schemas.openxmlformats.org/presentationml/2006/main">
  <p:tag name="KSO_WM_BEAUTIFY_FLAG" val=""/>
</p:tagLst>
</file>

<file path=ppt/tags/tag1058.xml><?xml version="1.0" encoding="utf-8"?>
<p:tagLst xmlns:p="http://schemas.openxmlformats.org/presentationml/2006/main">
  <p:tag name="KSO_WM_BEAUTIFY_FLAG" val=""/>
</p:tagLst>
</file>

<file path=ppt/tags/tag1059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0946_1*l_h_i*1_1_6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60.xml><?xml version="1.0" encoding="utf-8"?>
<p:tagLst xmlns:p="http://schemas.openxmlformats.org/presentationml/2006/main">
  <p:tag name="KSO_WM_BEAUTIFY_FLAG" val=""/>
</p:tagLst>
</file>

<file path=ppt/tags/tag1061.xml><?xml version="1.0" encoding="utf-8"?>
<p:tagLst xmlns:p="http://schemas.openxmlformats.org/presentationml/2006/main">
  <p:tag name="KSO_WM_BEAUTIFY_FLAG" val=""/>
</p:tagLst>
</file>

<file path=ppt/tags/tag1062.xml><?xml version="1.0" encoding="utf-8"?>
<p:tagLst xmlns:p="http://schemas.openxmlformats.org/presentationml/2006/main">
  <p:tag name="KSO_WM_BEAUTIFY_FLAG" val=""/>
</p:tagLst>
</file>

<file path=ppt/tags/tag1063.xml><?xml version="1.0" encoding="utf-8"?>
<p:tagLst xmlns:p="http://schemas.openxmlformats.org/presentationml/2006/main">
  <p:tag name="KSO_WM_BEAUTIFY_FLAG" val=""/>
</p:tagLst>
</file>

<file path=ppt/tags/tag1064.xml><?xml version="1.0" encoding="utf-8"?>
<p:tagLst xmlns:p="http://schemas.openxmlformats.org/presentationml/2006/main">
  <p:tag name="KSO_WM_BEAUTIFY_FLAG" val=""/>
</p:tagLst>
</file>

<file path=ppt/tags/tag1065.xml><?xml version="1.0" encoding="utf-8"?>
<p:tagLst xmlns:p="http://schemas.openxmlformats.org/presentationml/2006/main">
  <p:tag name="KSO_WM_BEAUTIFY_FLAG" val=""/>
</p:tagLst>
</file>

<file path=ppt/tags/tag1066.xml><?xml version="1.0" encoding="utf-8"?>
<p:tagLst xmlns:p="http://schemas.openxmlformats.org/presentationml/2006/main">
  <p:tag name="KSO_WM_BEAUTIFY_FLAG" val=""/>
</p:tagLst>
</file>

<file path=ppt/tags/tag1067.xml><?xml version="1.0" encoding="utf-8"?>
<p:tagLst xmlns:p="http://schemas.openxmlformats.org/presentationml/2006/main">
  <p:tag name="KSO_WM_BEAUTIFY_FLAG" val=""/>
</p:tagLst>
</file>

<file path=ppt/tags/tag1068.xml><?xml version="1.0" encoding="utf-8"?>
<p:tagLst xmlns:p="http://schemas.openxmlformats.org/presentationml/2006/main">
  <p:tag name="KSO_WM_BEAUTIFY_FLAG" val=""/>
</p:tagLst>
</file>

<file path=ppt/tags/tag1069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46_1*l_h_i*1_1_2"/>
  <p:tag name="KSO_WM_TEMPLATE_CATEGORY" val="diagram"/>
  <p:tag name="KSO_WM_TEMPLATE_INDEX" val="20230946"/>
  <p:tag name="KSO_WM_UNIT_LAYERLEVEL" val="1_1_1"/>
  <p:tag name="KSO_WM_TAG_VERSION" val="3.0"/>
  <p:tag name="KSO_WM_UNIT_PRESET_TEXT" val="产品"/>
  <p:tag name="KSO_WM_UNIT_FILL_FORE_SCHEMECOLOR_INDEX" val="5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30000001192092896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14,&quot;transparency&quot;:0.6000000238418579},&quot;threeD&quot;:{&quot;curvedSurface&quot;:{&quot;brightness&quot;:0,&quot;colorType&quot;:2,&quot;rgb&quot;:&quot;#000000&quot;},&quot;depth&quot;:{&quot;colorType&quot;:0}}}}"/>
</p:tagLst>
</file>

<file path=ppt/tags/tag1070.xml><?xml version="1.0" encoding="utf-8"?>
<p:tagLst xmlns:p="http://schemas.openxmlformats.org/presentationml/2006/main">
  <p:tag name="KSO_WM_BEAUTIFY_FLAG" val=""/>
</p:tagLst>
</file>

<file path=ppt/tags/tag1071.xml><?xml version="1.0" encoding="utf-8"?>
<p:tagLst xmlns:p="http://schemas.openxmlformats.org/presentationml/2006/main">
  <p:tag name="KSO_WM_BEAUTIFY_FLAG" val=""/>
</p:tagLst>
</file>

<file path=ppt/tags/tag1072.xml><?xml version="1.0" encoding="utf-8"?>
<p:tagLst xmlns:p="http://schemas.openxmlformats.org/presentationml/2006/main">
  <p:tag name="KSO_WM_BEAUTIFY_FLAG" val=""/>
</p:tagLst>
</file>

<file path=ppt/tags/tag1073.xml><?xml version="1.0" encoding="utf-8"?>
<p:tagLst xmlns:p="http://schemas.openxmlformats.org/presentationml/2006/main">
  <p:tag name="KSO_WM_BEAUTIFY_FLAG" val=""/>
</p:tagLst>
</file>

<file path=ppt/tags/tag1074.xml><?xml version="1.0" encoding="utf-8"?>
<p:tagLst xmlns:p="http://schemas.openxmlformats.org/presentationml/2006/main">
  <p:tag name="KSO_WM_BEAUTIFY_FLAG" val=""/>
</p:tagLst>
</file>

<file path=ppt/tags/tag1075.xml><?xml version="1.0" encoding="utf-8"?>
<p:tagLst xmlns:p="http://schemas.openxmlformats.org/presentationml/2006/main">
  <p:tag name="KSO_WM_BEAUTIFY_FLAG" val=""/>
</p:tagLst>
</file>

<file path=ppt/tags/tag1076.xml><?xml version="1.0" encoding="utf-8"?>
<p:tagLst xmlns:p="http://schemas.openxmlformats.org/presentationml/2006/main">
  <p:tag name="KSO_WM_BEAUTIFY_FLAG" val=""/>
</p:tagLst>
</file>

<file path=ppt/tags/tag1077.xml><?xml version="1.0" encoding="utf-8"?>
<p:tagLst xmlns:p="http://schemas.openxmlformats.org/presentationml/2006/main">
  <p:tag name="KSO_WM_BEAUTIFY_FLAG" val=""/>
</p:tagLst>
</file>

<file path=ppt/tags/tag1078.xml><?xml version="1.0" encoding="utf-8"?>
<p:tagLst xmlns:p="http://schemas.openxmlformats.org/presentationml/2006/main">
  <p:tag name="KSO_WM_BEAUTIFY_FLAG" val=""/>
</p:tagLst>
</file>

<file path=ppt/tags/tag1079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0946_1*l_h_i*1_1_7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80.xml><?xml version="1.0" encoding="utf-8"?>
<p:tagLst xmlns:p="http://schemas.openxmlformats.org/presentationml/2006/main">
  <p:tag name="KSO_WM_BEAUTIFY_FLAG" val=""/>
</p:tagLst>
</file>

<file path=ppt/tags/tag1081.xml><?xml version="1.0" encoding="utf-8"?>
<p:tagLst xmlns:p="http://schemas.openxmlformats.org/presentationml/2006/main">
  <p:tag name="KSO_WM_BEAUTIFY_FLAG" val=""/>
</p:tagLst>
</file>

<file path=ppt/tags/tag1082.xml><?xml version="1.0" encoding="utf-8"?>
<p:tagLst xmlns:p="http://schemas.openxmlformats.org/presentationml/2006/main">
  <p:tag name="KSO_WM_BEAUTIFY_FLAG" val=""/>
</p:tagLst>
</file>

<file path=ppt/tags/tag1083.xml><?xml version="1.0" encoding="utf-8"?>
<p:tagLst xmlns:p="http://schemas.openxmlformats.org/presentationml/2006/main">
  <p:tag name="KSO_WM_BEAUTIFY_FLAG" val=""/>
</p:tagLst>
</file>

<file path=ppt/tags/tag1084.xml><?xml version="1.0" encoding="utf-8"?>
<p:tagLst xmlns:p="http://schemas.openxmlformats.org/presentationml/2006/main">
  <p:tag name="KSO_WM_BEAUTIFY_FLAG" val=""/>
</p:tagLst>
</file>

<file path=ppt/tags/tag1085.xml><?xml version="1.0" encoding="utf-8"?>
<p:tagLst xmlns:p="http://schemas.openxmlformats.org/presentationml/2006/main">
  <p:tag name="KSO_WM_BEAUTIFY_FLAG" val=""/>
</p:tagLst>
</file>

<file path=ppt/tags/tag1086.xml><?xml version="1.0" encoding="utf-8"?>
<p:tagLst xmlns:p="http://schemas.openxmlformats.org/presentationml/2006/main">
  <p:tag name="KSO_WM_BEAUTIFY_FLAG" val=""/>
</p:tagLst>
</file>

<file path=ppt/tags/tag1087.xml><?xml version="1.0" encoding="utf-8"?>
<p:tagLst xmlns:p="http://schemas.openxmlformats.org/presentationml/2006/main">
  <p:tag name="KSO_WM_BEAUTIFY_FLAG" val=""/>
</p:tagLst>
</file>

<file path=ppt/tags/tag1088.xml><?xml version="1.0" encoding="utf-8"?>
<p:tagLst xmlns:p="http://schemas.openxmlformats.org/presentationml/2006/main">
  <p:tag name="KSO_WM_BEAUTIFY_FLAG" val=""/>
</p:tagLst>
</file>

<file path=ppt/tags/tag1089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0946_1*l_h_i*1_1_8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90.xml><?xml version="1.0" encoding="utf-8"?>
<p:tagLst xmlns:p="http://schemas.openxmlformats.org/presentationml/2006/main">
  <p:tag name="KSO_WM_BEAUTIFY_FLAG" val=""/>
</p:tagLst>
</file>

<file path=ppt/tags/tag1091.xml><?xml version="1.0" encoding="utf-8"?>
<p:tagLst xmlns:p="http://schemas.openxmlformats.org/presentationml/2006/main">
  <p:tag name="KSO_WM_BEAUTIFY_FLAG" val=""/>
</p:tagLst>
</file>

<file path=ppt/tags/tag1092.xml><?xml version="1.0" encoding="utf-8"?>
<p:tagLst xmlns:p="http://schemas.openxmlformats.org/presentationml/2006/main">
  <p:tag name="KSO_WM_BEAUTIFY_FLAG" val=""/>
</p:tagLst>
</file>

<file path=ppt/tags/tag1093.xml><?xml version="1.0" encoding="utf-8"?>
<p:tagLst xmlns:p="http://schemas.openxmlformats.org/presentationml/2006/main">
  <p:tag name="KSO_WM_BEAUTIFY_FLAG" val=""/>
</p:tagLst>
</file>

<file path=ppt/tags/tag1094.xml><?xml version="1.0" encoding="utf-8"?>
<p:tagLst xmlns:p="http://schemas.openxmlformats.org/presentationml/2006/main">
  <p:tag name="KSO_WM_BEAUTIFY_FLAG" val=""/>
</p:tagLst>
</file>

<file path=ppt/tags/tag1095.xml><?xml version="1.0" encoding="utf-8"?>
<p:tagLst xmlns:p="http://schemas.openxmlformats.org/presentationml/2006/main">
  <p:tag name="KSO_WM_BEAUTIFY_FLAG" val=""/>
</p:tagLst>
</file>

<file path=ppt/tags/tag1096.xml><?xml version="1.0" encoding="utf-8"?>
<p:tagLst xmlns:p="http://schemas.openxmlformats.org/presentationml/2006/main">
  <p:tag name="KSO_WM_BEAUTIFY_FLAG" val=""/>
</p:tagLst>
</file>

<file path=ppt/tags/tag1097.xml><?xml version="1.0" encoding="utf-8"?>
<p:tagLst xmlns:p="http://schemas.openxmlformats.org/presentationml/2006/main">
  <p:tag name="KSO_WM_BEAUTIFY_FLAG" val=""/>
</p:tagLst>
</file>

<file path=ppt/tags/tag1098.xml><?xml version="1.0" encoding="utf-8"?>
<p:tagLst xmlns:p="http://schemas.openxmlformats.org/presentationml/2006/main">
  <p:tag name="KSO_WM_BEAUTIFY_FLAG" val=""/>
</p:tagLst>
</file>

<file path=ppt/tags/tag109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46_1*l_h_i*1_1_1"/>
  <p:tag name="KSO_WM_TEMPLATE_CATEGORY" val="diagram"/>
  <p:tag name="KSO_WM_TEMPLATE_INDEX" val="20230946"/>
  <p:tag name="KSO_WM_UNIT_LAYERLEVEL" val="1_1_1"/>
  <p:tag name="KSO_WM_TAG_VERSION" val="3.0"/>
  <p:tag name="KSO_WM_UNIT_LINE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00.xml><?xml version="1.0" encoding="utf-8"?>
<p:tagLst xmlns:p="http://schemas.openxmlformats.org/presentationml/2006/main">
  <p:tag name="KSO_WM_BEAUTIFY_FLAG" val=""/>
</p:tagLst>
</file>

<file path=ppt/tags/tag1101.xml><?xml version="1.0" encoding="utf-8"?>
<p:tagLst xmlns:p="http://schemas.openxmlformats.org/presentationml/2006/main">
  <p:tag name="KSO_WM_BEAUTIFY_FLAG" val=""/>
</p:tagLst>
</file>

<file path=ppt/tags/tag1102.xml><?xml version="1.0" encoding="utf-8"?>
<p:tagLst xmlns:p="http://schemas.openxmlformats.org/presentationml/2006/main">
  <p:tag name="KSO_WM_BEAUTIFY_FLAG" val=""/>
</p:tagLst>
</file>

<file path=ppt/tags/tag1103.xml><?xml version="1.0" encoding="utf-8"?>
<p:tagLst xmlns:p="http://schemas.openxmlformats.org/presentationml/2006/main">
  <p:tag name="KSO_WM_BEAUTIFY_FLAG" val=""/>
</p:tagLst>
</file>

<file path=ppt/tags/tag1104.xml><?xml version="1.0" encoding="utf-8"?>
<p:tagLst xmlns:p="http://schemas.openxmlformats.org/presentationml/2006/main">
  <p:tag name="KSO_WM_BEAUTIFY_FLAG" val=""/>
</p:tagLst>
</file>

<file path=ppt/tags/tag1105.xml><?xml version="1.0" encoding="utf-8"?>
<p:tagLst xmlns:p="http://schemas.openxmlformats.org/presentationml/2006/main">
  <p:tag name="KSO_WM_BEAUTIFY_FLAG" val=""/>
</p:tagLst>
</file>

<file path=ppt/tags/tag1106.xml><?xml version="1.0" encoding="utf-8"?>
<p:tagLst xmlns:p="http://schemas.openxmlformats.org/presentationml/2006/main">
  <p:tag name="KSO_WM_BEAUTIFY_FLAG" val=""/>
</p:tagLst>
</file>

<file path=ppt/tags/tag1107.xml><?xml version="1.0" encoding="utf-8"?>
<p:tagLst xmlns:p="http://schemas.openxmlformats.org/presentationml/2006/main">
  <p:tag name="KSO_WM_BEAUTIFY_FLAG" val=""/>
</p:tagLst>
</file>

<file path=ppt/tags/tag1108.xml><?xml version="1.0" encoding="utf-8"?>
<p:tagLst xmlns:p="http://schemas.openxmlformats.org/presentationml/2006/main">
  <p:tag name="KSO_WM_BEAUTIFY_FLAG" val=""/>
</p:tagLst>
</file>

<file path=ppt/tags/tag1109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0946_1*l_h_i*1_2_3"/>
  <p:tag name="KSO_WM_TEMPLATE_CATEGORY" val="diagram"/>
  <p:tag name="KSO_WM_TEMPLATE_INDEX" val="20230946"/>
  <p:tag name="KSO_WM_UNIT_LAYERLEVEL" val="1_1_1"/>
  <p:tag name="KSO_WM_TAG_VERSION" val="3.0"/>
  <p:tag name="KSO_WM_UNIT_LINE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10.xml><?xml version="1.0" encoding="utf-8"?>
<p:tagLst xmlns:p="http://schemas.openxmlformats.org/presentationml/2006/main">
  <p:tag name="KSO_WM_BEAUTIFY_FLAG" val=""/>
</p:tagLst>
</file>

<file path=ppt/tags/tag1111.xml><?xml version="1.0" encoding="utf-8"?>
<p:tagLst xmlns:p="http://schemas.openxmlformats.org/presentationml/2006/main">
  <p:tag name="KSO_WM_BEAUTIFY_FLAG" val=""/>
</p:tagLst>
</file>

<file path=ppt/tags/tag1112.xml><?xml version="1.0" encoding="utf-8"?>
<p:tagLst xmlns:p="http://schemas.openxmlformats.org/presentationml/2006/main">
  <p:tag name="KSO_WM_BEAUTIFY_FLAG" val=""/>
</p:tagLst>
</file>

<file path=ppt/tags/tag1113.xml><?xml version="1.0" encoding="utf-8"?>
<p:tagLst xmlns:p="http://schemas.openxmlformats.org/presentationml/2006/main">
  <p:tag name="KSO_WM_BEAUTIFY_FLAG" val=""/>
</p:tagLst>
</file>

<file path=ppt/tags/tag1114.xml><?xml version="1.0" encoding="utf-8"?>
<p:tagLst xmlns:p="http://schemas.openxmlformats.org/presentationml/2006/main">
  <p:tag name="KSO_WM_BEAUTIFY_FLAG" val=""/>
</p:tagLst>
</file>

<file path=ppt/tags/tag1115.xml><?xml version="1.0" encoding="utf-8"?>
<p:tagLst xmlns:p="http://schemas.openxmlformats.org/presentationml/2006/main">
  <p:tag name="KSO_WM_BEAUTIFY_FLAG" val=""/>
</p:tagLst>
</file>

<file path=ppt/tags/tag1116.xml><?xml version="1.0" encoding="utf-8"?>
<p:tagLst xmlns:p="http://schemas.openxmlformats.org/presentationml/2006/main">
  <p:tag name="KSO_WM_BEAUTIFY_FLAG" val=""/>
</p:tagLst>
</file>

<file path=ppt/tags/tag1117.xml><?xml version="1.0" encoding="utf-8"?>
<p:tagLst xmlns:p="http://schemas.openxmlformats.org/presentationml/2006/main">
  <p:tag name="KSO_WM_BEAUTIFY_FLAG" val=""/>
</p:tagLst>
</file>

<file path=ppt/tags/tag1118.xml><?xml version="1.0" encoding="utf-8"?>
<p:tagLst xmlns:p="http://schemas.openxmlformats.org/presentationml/2006/main">
  <p:tag name="KSO_WM_BEAUTIFY_FLAG" val=""/>
</p:tagLst>
</file>

<file path=ppt/tags/tag1119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46_1*l_h_f*1_1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智能图形项正文，文字是您思想的提炼，请尽量言简意赅的阐述观点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20.xml><?xml version="1.0" encoding="utf-8"?>
<p:tagLst xmlns:p="http://schemas.openxmlformats.org/presentationml/2006/main">
  <p:tag name="KSO_WM_BEAUTIFY_FLAG" val=""/>
</p:tagLst>
</file>

<file path=ppt/tags/tag1121.xml><?xml version="1.0" encoding="utf-8"?>
<p:tagLst xmlns:p="http://schemas.openxmlformats.org/presentationml/2006/main">
  <p:tag name="KSO_WM_BEAUTIFY_FLAG" val=""/>
</p:tagLst>
</file>

<file path=ppt/tags/tag1122.xml><?xml version="1.0" encoding="utf-8"?>
<p:tagLst xmlns:p="http://schemas.openxmlformats.org/presentationml/2006/main">
  <p:tag name="KSO_WM_BEAUTIFY_FLAG" val=""/>
</p:tagLst>
</file>

<file path=ppt/tags/tag1123.xml><?xml version="1.0" encoding="utf-8"?>
<p:tagLst xmlns:p="http://schemas.openxmlformats.org/presentationml/2006/main">
  <p:tag name="KSO_WM_BEAUTIFY_FLAG" val=""/>
</p:tagLst>
</file>

<file path=ppt/tags/tag1124.xml><?xml version="1.0" encoding="utf-8"?>
<p:tagLst xmlns:p="http://schemas.openxmlformats.org/presentationml/2006/main">
  <p:tag name="KSO_WM_BEAUTIFY_FLAG" val=""/>
</p:tagLst>
</file>

<file path=ppt/tags/tag1125.xml><?xml version="1.0" encoding="utf-8"?>
<p:tagLst xmlns:p="http://schemas.openxmlformats.org/presentationml/2006/main">
  <p:tag name="KSO_WM_BEAUTIFY_FLAG" val=""/>
</p:tagLst>
</file>

<file path=ppt/tags/tag1126.xml><?xml version="1.0" encoding="utf-8"?>
<p:tagLst xmlns:p="http://schemas.openxmlformats.org/presentationml/2006/main">
  <p:tag name="KSO_WM_BEAUTIFY_FLAG" val=""/>
</p:tagLst>
</file>

<file path=ppt/tags/tag1127.xml><?xml version="1.0" encoding="utf-8"?>
<p:tagLst xmlns:p="http://schemas.openxmlformats.org/presentationml/2006/main">
  <p:tag name="KSO_WM_BEAUTIFY_FLAG" val=""/>
</p:tagLst>
</file>

<file path=ppt/tags/tag1128.xml><?xml version="1.0" encoding="utf-8"?>
<p:tagLst xmlns:p="http://schemas.openxmlformats.org/presentationml/2006/main">
  <p:tag name="KSO_WM_BEAUTIFY_FLAG" val=""/>
</p:tagLst>
</file>

<file path=ppt/tags/tag1129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46_1*l_h_a*1_1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Product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30.xml><?xml version="1.0" encoding="utf-8"?>
<p:tagLst xmlns:p="http://schemas.openxmlformats.org/presentationml/2006/main">
  <p:tag name="KSO_WM_BEAUTIFY_FLAG" val=""/>
</p:tagLst>
</file>

<file path=ppt/tags/tag1131.xml><?xml version="1.0" encoding="utf-8"?>
<p:tagLst xmlns:p="http://schemas.openxmlformats.org/presentationml/2006/main">
  <p:tag name="KSO_WM_BEAUTIFY_FLAG" val=""/>
</p:tagLst>
</file>

<file path=ppt/tags/tag1132.xml><?xml version="1.0" encoding="utf-8"?>
<p:tagLst xmlns:p="http://schemas.openxmlformats.org/presentationml/2006/main">
  <p:tag name="KSO_WM_BEAUTIFY_FLAG" val=""/>
</p:tagLst>
</file>

<file path=ppt/tags/tag1133.xml><?xml version="1.0" encoding="utf-8"?>
<p:tagLst xmlns:p="http://schemas.openxmlformats.org/presentationml/2006/main">
  <p:tag name="KSO_WM_BEAUTIFY_FLAG" val=""/>
</p:tagLst>
</file>

<file path=ppt/tags/tag1134.xml><?xml version="1.0" encoding="utf-8"?>
<p:tagLst xmlns:p="http://schemas.openxmlformats.org/presentationml/2006/main">
  <p:tag name="KSO_WM_BEAUTIFY_FLAG" val=""/>
</p:tagLst>
</file>

<file path=ppt/tags/tag1135.xml><?xml version="1.0" encoding="utf-8"?>
<p:tagLst xmlns:p="http://schemas.openxmlformats.org/presentationml/2006/main">
  <p:tag name="KSO_WM_BEAUTIFY_FLAG" val=""/>
</p:tagLst>
</file>

<file path=ppt/tags/tag1136.xml><?xml version="1.0" encoding="utf-8"?>
<p:tagLst xmlns:p="http://schemas.openxmlformats.org/presentationml/2006/main">
  <p:tag name="KSO_WM_BEAUTIFY_FLAG" val=""/>
</p:tagLst>
</file>

<file path=ppt/tags/tag1137.xml><?xml version="1.0" encoding="utf-8"?>
<p:tagLst xmlns:p="http://schemas.openxmlformats.org/presentationml/2006/main">
  <p:tag name="KSO_WM_BEAUTIFY_FLAG" val=""/>
</p:tagLst>
</file>

<file path=ppt/tags/tag1138.xml><?xml version="1.0" encoding="utf-8"?>
<p:tagLst xmlns:p="http://schemas.openxmlformats.org/presentationml/2006/main">
  <p:tag name="KSO_WM_BEAUTIFY_FLAG" val=""/>
</p:tagLst>
</file>

<file path=ppt/tags/tag1139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46_1*l_h_f*1_2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智能图形项正文，文字是您思想的提炼，请尽量言简意赅的阐述观点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40.xml><?xml version="1.0" encoding="utf-8"?>
<p:tagLst xmlns:p="http://schemas.openxmlformats.org/presentationml/2006/main">
  <p:tag name="KSO_WM_BEAUTIFY_FLAG" val=""/>
</p:tagLst>
</file>

<file path=ppt/tags/tag1141.xml><?xml version="1.0" encoding="utf-8"?>
<p:tagLst xmlns:p="http://schemas.openxmlformats.org/presentationml/2006/main">
  <p:tag name="KSO_WM_BEAUTIFY_FLAG" val=""/>
</p:tagLst>
</file>

<file path=ppt/tags/tag1142.xml><?xml version="1.0" encoding="utf-8"?>
<p:tagLst xmlns:p="http://schemas.openxmlformats.org/presentationml/2006/main">
  <p:tag name="KSO_WM_BEAUTIFY_FLAG" val=""/>
</p:tagLst>
</file>

<file path=ppt/tags/tag1143.xml><?xml version="1.0" encoding="utf-8"?>
<p:tagLst xmlns:p="http://schemas.openxmlformats.org/presentationml/2006/main">
  <p:tag name="KSO_WM_BEAUTIFY_FLAG" val=""/>
</p:tagLst>
</file>

<file path=ppt/tags/tag1144.xml><?xml version="1.0" encoding="utf-8"?>
<p:tagLst xmlns:p="http://schemas.openxmlformats.org/presentationml/2006/main">
  <p:tag name="KSO_WM_BEAUTIFY_FLAG" val=""/>
</p:tagLst>
</file>

<file path=ppt/tags/tag1145.xml><?xml version="1.0" encoding="utf-8"?>
<p:tagLst xmlns:p="http://schemas.openxmlformats.org/presentationml/2006/main">
  <p:tag name="KSO_WM_BEAUTIFY_FLAG" val=""/>
</p:tagLst>
</file>

<file path=ppt/tags/tag1146.xml><?xml version="1.0" encoding="utf-8"?>
<p:tagLst xmlns:p="http://schemas.openxmlformats.org/presentationml/2006/main">
  <p:tag name="KSO_WM_BEAUTIFY_FLAG" val=""/>
</p:tagLst>
</file>

<file path=ppt/tags/tag1147.xml><?xml version="1.0" encoding="utf-8"?>
<p:tagLst xmlns:p="http://schemas.openxmlformats.org/presentationml/2006/main">
  <p:tag name="KSO_WM_BEAUTIFY_FLAG" val=""/>
</p:tagLst>
</file>

<file path=ppt/tags/tag1148.xml><?xml version="1.0" encoding="utf-8"?>
<p:tagLst xmlns:p="http://schemas.openxmlformats.org/presentationml/2006/main">
  <p:tag name="KSO_WM_BEAUTIFY_FLAG" val=""/>
</p:tagLst>
</file>

<file path=ppt/tags/tag1149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46_1*l_h_a*1_2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Price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50.xml><?xml version="1.0" encoding="utf-8"?>
<p:tagLst xmlns:p="http://schemas.openxmlformats.org/presentationml/2006/main">
  <p:tag name="KSO_WM_BEAUTIFY_FLAG" val=""/>
</p:tagLst>
</file>

<file path=ppt/tags/tag1151.xml><?xml version="1.0" encoding="utf-8"?>
<p:tagLst xmlns:p="http://schemas.openxmlformats.org/presentationml/2006/main">
  <p:tag name="KSO_WM_BEAUTIFY_FLAG" val=""/>
</p:tagLst>
</file>

<file path=ppt/tags/tag1152.xml><?xml version="1.0" encoding="utf-8"?>
<p:tagLst xmlns:p="http://schemas.openxmlformats.org/presentationml/2006/main">
  <p:tag name="KSO_WM_BEAUTIFY_FLAG" val=""/>
</p:tagLst>
</file>

<file path=ppt/tags/tag1153.xml><?xml version="1.0" encoding="utf-8"?>
<p:tagLst xmlns:p="http://schemas.openxmlformats.org/presentationml/2006/main">
  <p:tag name="KSO_WM_BEAUTIFY_FLAG" val=""/>
</p:tagLst>
</file>

<file path=ppt/tags/tag1154.xml><?xml version="1.0" encoding="utf-8"?>
<p:tagLst xmlns:p="http://schemas.openxmlformats.org/presentationml/2006/main">
  <p:tag name="KSO_WM_BEAUTIFY_FLAG" val=""/>
</p:tagLst>
</file>

<file path=ppt/tags/tag1155.xml><?xml version="1.0" encoding="utf-8"?>
<p:tagLst xmlns:p="http://schemas.openxmlformats.org/presentationml/2006/main">
  <p:tag name="KSO_WM_BEAUTIFY_FLAG" val=""/>
</p:tagLst>
</file>

<file path=ppt/tags/tag1156.xml><?xml version="1.0" encoding="utf-8"?>
<p:tagLst xmlns:p="http://schemas.openxmlformats.org/presentationml/2006/main">
  <p:tag name="KSO_WM_BEAUTIFY_FLAG" val=""/>
</p:tagLst>
</file>

<file path=ppt/tags/tag1157.xml><?xml version="1.0" encoding="utf-8"?>
<p:tagLst xmlns:p="http://schemas.openxmlformats.org/presentationml/2006/main">
  <p:tag name="KSO_WM_BEAUTIFY_FLAG" val=""/>
</p:tagLst>
</file>

<file path=ppt/tags/tag1158.xml><?xml version="1.0" encoding="utf-8"?>
<p:tagLst xmlns:p="http://schemas.openxmlformats.org/presentationml/2006/main">
  <p:tag name="KSO_WM_BEAUTIFY_FLAG" val=""/>
</p:tagLst>
</file>

<file path=ppt/tags/tag1159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46_1*l_h_f*1_3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智能图形项正文，文字是您思想的提炼，请尽量言简意赅的阐述观点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60.xml><?xml version="1.0" encoding="utf-8"?>
<p:tagLst xmlns:p="http://schemas.openxmlformats.org/presentationml/2006/main">
  <p:tag name="KSO_WM_BEAUTIFY_FLAG" val=""/>
</p:tagLst>
</file>

<file path=ppt/tags/tag1161.xml><?xml version="1.0" encoding="utf-8"?>
<p:tagLst xmlns:p="http://schemas.openxmlformats.org/presentationml/2006/main">
  <p:tag name="KSO_WM_BEAUTIFY_FLAG" val=""/>
</p:tagLst>
</file>

<file path=ppt/tags/tag1162.xml><?xml version="1.0" encoding="utf-8"?>
<p:tagLst xmlns:p="http://schemas.openxmlformats.org/presentationml/2006/main">
  <p:tag name="KSO_WM_BEAUTIFY_FLAG" val=""/>
</p:tagLst>
</file>

<file path=ppt/tags/tag1163.xml><?xml version="1.0" encoding="utf-8"?>
<p:tagLst xmlns:p="http://schemas.openxmlformats.org/presentationml/2006/main">
  <p:tag name="KSO_WM_BEAUTIFY_FLAG" val=""/>
</p:tagLst>
</file>

<file path=ppt/tags/tag1164.xml><?xml version="1.0" encoding="utf-8"?>
<p:tagLst xmlns:p="http://schemas.openxmlformats.org/presentationml/2006/main">
  <p:tag name="KSO_WM_BEAUTIFY_FLAG" val=""/>
</p:tagLst>
</file>

<file path=ppt/tags/tag1165.xml><?xml version="1.0" encoding="utf-8"?>
<p:tagLst xmlns:p="http://schemas.openxmlformats.org/presentationml/2006/main">
  <p:tag name="KSO_WM_BEAUTIFY_FLAG" val=""/>
</p:tagLst>
</file>

<file path=ppt/tags/tag1166.xml><?xml version="1.0" encoding="utf-8"?>
<p:tagLst xmlns:p="http://schemas.openxmlformats.org/presentationml/2006/main">
  <p:tag name="KSO_WM_BEAUTIFY_FLAG" val=""/>
</p:tagLst>
</file>

<file path=ppt/tags/tag1167.xml><?xml version="1.0" encoding="utf-8"?>
<p:tagLst xmlns:p="http://schemas.openxmlformats.org/presentationml/2006/main">
  <p:tag name="KSO_WM_BEAUTIFY_FLAG" val=""/>
</p:tagLst>
</file>

<file path=ppt/tags/tag1168.xml><?xml version="1.0" encoding="utf-8"?>
<p:tagLst xmlns:p="http://schemas.openxmlformats.org/presentationml/2006/main">
  <p:tag name="KSO_WM_BEAUTIFY_FLAG" val=""/>
</p:tagLst>
</file>

<file path=ppt/tags/tag1169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46_1*l_h_a*1_3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Place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70.xml><?xml version="1.0" encoding="utf-8"?>
<p:tagLst xmlns:p="http://schemas.openxmlformats.org/presentationml/2006/main">
  <p:tag name="KSO_WM_BEAUTIFY_FLAG" val=""/>
</p:tagLst>
</file>

<file path=ppt/tags/tag1171.xml><?xml version="1.0" encoding="utf-8"?>
<p:tagLst xmlns:p="http://schemas.openxmlformats.org/presentationml/2006/main">
  <p:tag name="KSO_WM_BEAUTIFY_FLAG" val=""/>
</p:tagLst>
</file>

<file path=ppt/tags/tag1172.xml><?xml version="1.0" encoding="utf-8"?>
<p:tagLst xmlns:p="http://schemas.openxmlformats.org/presentationml/2006/main">
  <p:tag name="KSO_WM_BEAUTIFY_FLAG" val=""/>
</p:tagLst>
</file>

<file path=ppt/tags/tag1173.xml><?xml version="1.0" encoding="utf-8"?>
<p:tagLst xmlns:p="http://schemas.openxmlformats.org/presentationml/2006/main">
  <p:tag name="KSO_WM_BEAUTIFY_FLAG" val=""/>
</p:tagLst>
</file>

<file path=ppt/tags/tag1174.xml><?xml version="1.0" encoding="utf-8"?>
<p:tagLst xmlns:p="http://schemas.openxmlformats.org/presentationml/2006/main">
  <p:tag name="KSO_WM_BEAUTIFY_FLAG" val=""/>
</p:tagLst>
</file>

<file path=ppt/tags/tag1175.xml><?xml version="1.0" encoding="utf-8"?>
<p:tagLst xmlns:p="http://schemas.openxmlformats.org/presentationml/2006/main">
  <p:tag name="KSO_WM_BEAUTIFY_FLAG" val=""/>
</p:tagLst>
</file>

<file path=ppt/tags/tag1176.xml><?xml version="1.0" encoding="utf-8"?>
<p:tagLst xmlns:p="http://schemas.openxmlformats.org/presentationml/2006/main">
  <p:tag name="KSO_WM_BEAUTIFY_FLAG" val=""/>
</p:tagLst>
</file>

<file path=ppt/tags/tag1177.xml><?xml version="1.0" encoding="utf-8"?>
<p:tagLst xmlns:p="http://schemas.openxmlformats.org/presentationml/2006/main">
  <p:tag name="KSO_WM_BEAUTIFY_FLAG" val=""/>
</p:tagLst>
</file>

<file path=ppt/tags/tag1178.xml><?xml version="1.0" encoding="utf-8"?>
<p:tagLst xmlns:p="http://schemas.openxmlformats.org/presentationml/2006/main">
  <p:tag name="KSO_WM_BEAUTIFY_FLAG" val=""/>
</p:tagLst>
</file>

<file path=ppt/tags/tag1179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0946_1*l_h_f*1_4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智能图形项正文，文字是您思想的提炼，请尽量言简意赅的阐述观点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80.xml><?xml version="1.0" encoding="utf-8"?>
<p:tagLst xmlns:p="http://schemas.openxmlformats.org/presentationml/2006/main">
  <p:tag name="KSO_WM_BEAUTIFY_FLAG" val=""/>
</p:tagLst>
</file>

<file path=ppt/tags/tag1181.xml><?xml version="1.0" encoding="utf-8"?>
<p:tagLst xmlns:p="http://schemas.openxmlformats.org/presentationml/2006/main">
  <p:tag name="KSO_WM_BEAUTIFY_FLAG" val=""/>
</p:tagLst>
</file>

<file path=ppt/tags/tag1182.xml><?xml version="1.0" encoding="utf-8"?>
<p:tagLst xmlns:p="http://schemas.openxmlformats.org/presentationml/2006/main">
  <p:tag name="KSO_WM_BEAUTIFY_FLAG" val=""/>
</p:tagLst>
</file>

<file path=ppt/tags/tag1183.xml><?xml version="1.0" encoding="utf-8"?>
<p:tagLst xmlns:p="http://schemas.openxmlformats.org/presentationml/2006/main">
  <p:tag name="KSO_WM_BEAUTIFY_FLAG" val=""/>
</p:tagLst>
</file>

<file path=ppt/tags/tag1184.xml><?xml version="1.0" encoding="utf-8"?>
<p:tagLst xmlns:p="http://schemas.openxmlformats.org/presentationml/2006/main">
  <p:tag name="KSO_WM_BEAUTIFY_FLAG" val=""/>
</p:tagLst>
</file>

<file path=ppt/tags/tag1185.xml><?xml version="1.0" encoding="utf-8"?>
<p:tagLst xmlns:p="http://schemas.openxmlformats.org/presentationml/2006/main">
  <p:tag name="KSO_WM_BEAUTIFY_FLAG" val=""/>
</p:tagLst>
</file>

<file path=ppt/tags/tag1186.xml><?xml version="1.0" encoding="utf-8"?>
<p:tagLst xmlns:p="http://schemas.openxmlformats.org/presentationml/2006/main">
  <p:tag name="KSO_WM_BEAUTIFY_FLAG" val=""/>
</p:tagLst>
</file>

<file path=ppt/tags/tag1187.xml><?xml version="1.0" encoding="utf-8"?>
<p:tagLst xmlns:p="http://schemas.openxmlformats.org/presentationml/2006/main">
  <p:tag name="KSO_WM_BEAUTIFY_FLAG" val=""/>
</p:tagLst>
</file>

<file path=ppt/tags/tag1188.xml><?xml version="1.0" encoding="utf-8"?>
<p:tagLst xmlns:p="http://schemas.openxmlformats.org/presentationml/2006/main">
  <p:tag name="KSO_WM_BEAUTIFY_FLAG" val=""/>
</p:tagLst>
</file>

<file path=ppt/tags/tag1189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0946_1*l_h_a*1_4_1"/>
  <p:tag name="KSO_WM_TEMPLATE_CATEGORY" val="diagram"/>
  <p:tag name="KSO_WM_TEMPLATE_INDEX" val="20230946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DIAGRAM_GROUP_CODE" val="l1-1"/>
  <p:tag name="KSO_WM_UNIT_PRESET_TEXT" val="Promotion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90.xml><?xml version="1.0" encoding="utf-8"?>
<p:tagLst xmlns:p="http://schemas.openxmlformats.org/presentationml/2006/main">
  <p:tag name="KSO_WM_BEAUTIFY_FLAG" val=""/>
</p:tagLst>
</file>

<file path=ppt/tags/tag1191.xml><?xml version="1.0" encoding="utf-8"?>
<p:tagLst xmlns:p="http://schemas.openxmlformats.org/presentationml/2006/main">
  <p:tag name="KSO_WM_BEAUTIFY_FLAG" val=""/>
</p:tagLst>
</file>

<file path=ppt/tags/tag1192.xml><?xml version="1.0" encoding="utf-8"?>
<p:tagLst xmlns:p="http://schemas.openxmlformats.org/presentationml/2006/main">
  <p:tag name="KSO_WM_BEAUTIFY_FLAG" val=""/>
</p:tagLst>
</file>

<file path=ppt/tags/tag1193.xml><?xml version="1.0" encoding="utf-8"?>
<p:tagLst xmlns:p="http://schemas.openxmlformats.org/presentationml/2006/main">
  <p:tag name="KSO_WM_BEAUTIFY_FLAG" val=""/>
</p:tagLst>
</file>

<file path=ppt/tags/tag1194.xml><?xml version="1.0" encoding="utf-8"?>
<p:tagLst xmlns:p="http://schemas.openxmlformats.org/presentationml/2006/main">
  <p:tag name="KSO_WM_BEAUTIFY_FLAG" val=""/>
</p:tagLst>
</file>

<file path=ppt/tags/tag1195.xml><?xml version="1.0" encoding="utf-8"?>
<p:tagLst xmlns:p="http://schemas.openxmlformats.org/presentationml/2006/main">
  <p:tag name="KSO_WM_BEAUTIFY_FLAG" val=""/>
</p:tagLst>
</file>

<file path=ppt/tags/tag1196.xml><?xml version="1.0" encoding="utf-8"?>
<p:tagLst xmlns:p="http://schemas.openxmlformats.org/presentationml/2006/main">
  <p:tag name="KSO_WM_BEAUTIFY_FLAG" val=""/>
</p:tagLst>
</file>

<file path=ppt/tags/tag1197.xml><?xml version="1.0" encoding="utf-8"?>
<p:tagLst xmlns:p="http://schemas.openxmlformats.org/presentationml/2006/main">
  <p:tag name="KSO_WM_BEAUTIFY_FLAG" val=""/>
</p:tagLst>
</file>

<file path=ppt/tags/tag1198.xml><?xml version="1.0" encoding="utf-8"?>
<p:tagLst xmlns:p="http://schemas.openxmlformats.org/presentationml/2006/main">
  <p:tag name="KSO_WM_BEAUTIFY_FLAG" val=""/>
</p:tagLst>
</file>

<file path=ppt/tags/tag119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46_1*l_h_i*1_1_3"/>
  <p:tag name="KSO_WM_TEMPLATE_CATEGORY" val="diagram"/>
  <p:tag name="KSO_WM_TEMPLATE_INDEX" val="20230946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029999999329447746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00.xml><?xml version="1.0" encoding="utf-8"?>
<p:tagLst xmlns:p="http://schemas.openxmlformats.org/presentationml/2006/main">
  <p:tag name="KSO_WM_BEAUTIFY_FLAG" val=""/>
</p:tagLst>
</file>

<file path=ppt/tags/tag1201.xml><?xml version="1.0" encoding="utf-8"?>
<p:tagLst xmlns:p="http://schemas.openxmlformats.org/presentationml/2006/main">
  <p:tag name="KSO_WM_BEAUTIFY_FLAG" val=""/>
</p:tagLst>
</file>

<file path=ppt/tags/tag1202.xml><?xml version="1.0" encoding="utf-8"?>
<p:tagLst xmlns:p="http://schemas.openxmlformats.org/presentationml/2006/main">
  <p:tag name="KSO_WM_BEAUTIFY_FLAG" val=""/>
</p:tagLst>
</file>

<file path=ppt/tags/tag1203.xml><?xml version="1.0" encoding="utf-8"?>
<p:tagLst xmlns:p="http://schemas.openxmlformats.org/presentationml/2006/main">
  <p:tag name="KSO_WM_BEAUTIFY_FLAG" val=""/>
</p:tagLst>
</file>

<file path=ppt/tags/tag1204.xml><?xml version="1.0" encoding="utf-8"?>
<p:tagLst xmlns:p="http://schemas.openxmlformats.org/presentationml/2006/main">
  <p:tag name="KSO_WM_BEAUTIFY_FLAG" val=""/>
</p:tagLst>
</file>

<file path=ppt/tags/tag1205.xml><?xml version="1.0" encoding="utf-8"?>
<p:tagLst xmlns:p="http://schemas.openxmlformats.org/presentationml/2006/main">
  <p:tag name="KSO_WM_BEAUTIFY_FLAG" val=""/>
</p:tagLst>
</file>

<file path=ppt/tags/tag1206.xml><?xml version="1.0" encoding="utf-8"?>
<p:tagLst xmlns:p="http://schemas.openxmlformats.org/presentationml/2006/main">
  <p:tag name="KSO_WM_BEAUTIFY_FLAG" val=""/>
</p:tagLst>
</file>

<file path=ppt/tags/tag1207.xml><?xml version="1.0" encoding="utf-8"?>
<p:tagLst xmlns:p="http://schemas.openxmlformats.org/presentationml/2006/main">
  <p:tag name="KSO_WM_BEAUTIFY_FLAG" val=""/>
</p:tagLst>
</file>

<file path=ppt/tags/tag1208.xml><?xml version="1.0" encoding="utf-8"?>
<p:tagLst xmlns:p="http://schemas.openxmlformats.org/presentationml/2006/main">
  <p:tag name="KSO_WM_BEAUTIFY_FLAG" val=""/>
</p:tagLst>
</file>

<file path=ppt/tags/tag1209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46_1*l_h_i*1_1_4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44999998807907104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10.xml><?xml version="1.0" encoding="utf-8"?>
<p:tagLst xmlns:p="http://schemas.openxmlformats.org/presentationml/2006/main">
  <p:tag name="KSO_WM_BEAUTIFY_FLAG" val=""/>
</p:tagLst>
</file>

<file path=ppt/tags/tag1211.xml><?xml version="1.0" encoding="utf-8"?>
<p:tagLst xmlns:p="http://schemas.openxmlformats.org/presentationml/2006/main">
  <p:tag name="KSO_WM_BEAUTIFY_FLAG" val=""/>
</p:tagLst>
</file>

<file path=ppt/tags/tag1212.xml><?xml version="1.0" encoding="utf-8"?>
<p:tagLst xmlns:p="http://schemas.openxmlformats.org/presentationml/2006/main">
  <p:tag name="KSO_WM_BEAUTIFY_FLAG" val=""/>
</p:tagLst>
</file>

<file path=ppt/tags/tag1213.xml><?xml version="1.0" encoding="utf-8"?>
<p:tagLst xmlns:p="http://schemas.openxmlformats.org/presentationml/2006/main">
  <p:tag name="KSO_WM_BEAUTIFY_FLAG" val=""/>
</p:tagLst>
</file>

<file path=ppt/tags/tag1214.xml><?xml version="1.0" encoding="utf-8"?>
<p:tagLst xmlns:p="http://schemas.openxmlformats.org/presentationml/2006/main">
  <p:tag name="KSO_WM_BEAUTIFY_FLAG" val=""/>
</p:tagLst>
</file>

<file path=ppt/tags/tag1215.xml><?xml version="1.0" encoding="utf-8"?>
<p:tagLst xmlns:p="http://schemas.openxmlformats.org/presentationml/2006/main">
  <p:tag name="KSO_WM_BEAUTIFY_FLAG" val=""/>
</p:tagLst>
</file>

<file path=ppt/tags/tag1216.xml><?xml version="1.0" encoding="utf-8"?>
<p:tagLst xmlns:p="http://schemas.openxmlformats.org/presentationml/2006/main">
  <p:tag name="KSO_WM_BEAUTIFY_FLAG" val=""/>
</p:tagLst>
</file>

<file path=ppt/tags/tag1217.xml><?xml version="1.0" encoding="utf-8"?>
<p:tagLst xmlns:p="http://schemas.openxmlformats.org/presentationml/2006/main">
  <p:tag name="KSO_WM_BEAUTIFY_FLAG" val=""/>
</p:tagLst>
</file>

<file path=ppt/tags/tag1218.xml><?xml version="1.0" encoding="utf-8"?>
<p:tagLst xmlns:p="http://schemas.openxmlformats.org/presentationml/2006/main">
  <p:tag name="KSO_WM_BEAUTIFY_FLAG" val=""/>
</p:tagLst>
</file>

<file path=ppt/tags/tag1219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46_1*l_h_i*1_1_5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20.xml><?xml version="1.0" encoding="utf-8"?>
<p:tagLst xmlns:p="http://schemas.openxmlformats.org/presentationml/2006/main">
  <p:tag name="KSO_WM_BEAUTIFY_FLAG" val=""/>
</p:tagLst>
</file>

<file path=ppt/tags/tag1221.xml><?xml version="1.0" encoding="utf-8"?>
<p:tagLst xmlns:p="http://schemas.openxmlformats.org/presentationml/2006/main">
  <p:tag name="KSO_WM_BEAUTIFY_FLAG" val=""/>
</p:tagLst>
</file>

<file path=ppt/tags/tag1222.xml><?xml version="1.0" encoding="utf-8"?>
<p:tagLst xmlns:p="http://schemas.openxmlformats.org/presentationml/2006/main">
  <p:tag name="KSO_WM_BEAUTIFY_FLAG" val=""/>
</p:tagLst>
</file>

<file path=ppt/tags/tag1223.xml><?xml version="1.0" encoding="utf-8"?>
<p:tagLst xmlns:p="http://schemas.openxmlformats.org/presentationml/2006/main">
  <p:tag name="KSO_WM_BEAUTIFY_FLAG" val=""/>
</p:tagLst>
</file>

<file path=ppt/tags/tag1224.xml><?xml version="1.0" encoding="utf-8"?>
<p:tagLst xmlns:p="http://schemas.openxmlformats.org/presentationml/2006/main">
  <p:tag name="KSO_WM_BEAUTIFY_FLAG" val=""/>
</p:tagLst>
</file>

<file path=ppt/tags/tag1225.xml><?xml version="1.0" encoding="utf-8"?>
<p:tagLst xmlns:p="http://schemas.openxmlformats.org/presentationml/2006/main">
  <p:tag name="KSO_WM_BEAUTIFY_FLAG" val=""/>
</p:tagLst>
</file>

<file path=ppt/tags/tag1226.xml><?xml version="1.0" encoding="utf-8"?>
<p:tagLst xmlns:p="http://schemas.openxmlformats.org/presentationml/2006/main">
  <p:tag name="KSO_WM_BEAUTIFY_FLAG" val=""/>
</p:tagLst>
</file>

<file path=ppt/tags/tag1227.xml><?xml version="1.0" encoding="utf-8"?>
<p:tagLst xmlns:p="http://schemas.openxmlformats.org/presentationml/2006/main">
  <p:tag name="KSO_WM_BEAUTIFY_FLAG" val=""/>
</p:tagLst>
</file>

<file path=ppt/tags/tag1228.xml><?xml version="1.0" encoding="utf-8"?>
<p:tagLst xmlns:p="http://schemas.openxmlformats.org/presentationml/2006/main">
  <p:tag name="KSO_WM_BEAUTIFY_FLAG" val=""/>
</p:tagLst>
</file>

<file path=ppt/tags/tag1229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0946_1*l_h_i*1_1_6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30.xml><?xml version="1.0" encoding="utf-8"?>
<p:tagLst xmlns:p="http://schemas.openxmlformats.org/presentationml/2006/main">
  <p:tag name="KSO_WM_BEAUTIFY_FLAG" val=""/>
</p:tagLst>
</file>

<file path=ppt/tags/tag1231.xml><?xml version="1.0" encoding="utf-8"?>
<p:tagLst xmlns:p="http://schemas.openxmlformats.org/presentationml/2006/main">
  <p:tag name="KSO_WM_BEAUTIFY_FLAG" val=""/>
</p:tagLst>
</file>

<file path=ppt/tags/tag1232.xml><?xml version="1.0" encoding="utf-8"?>
<p:tagLst xmlns:p="http://schemas.openxmlformats.org/presentationml/2006/main">
  <p:tag name="KSO_WM_BEAUTIFY_FLAG" val=""/>
</p:tagLst>
</file>

<file path=ppt/tags/tag1233.xml><?xml version="1.0" encoding="utf-8"?>
<p:tagLst xmlns:p="http://schemas.openxmlformats.org/presentationml/2006/main">
  <p:tag name="KSO_WM_BEAUTIFY_FLAG" val=""/>
</p:tagLst>
</file>

<file path=ppt/tags/tag1234.xml><?xml version="1.0" encoding="utf-8"?>
<p:tagLst xmlns:p="http://schemas.openxmlformats.org/presentationml/2006/main">
  <p:tag name="KSO_WM_BEAUTIFY_FLAG" val=""/>
</p:tagLst>
</file>

<file path=ppt/tags/tag1235.xml><?xml version="1.0" encoding="utf-8"?>
<p:tagLst xmlns:p="http://schemas.openxmlformats.org/presentationml/2006/main">
  <p:tag name="KSO_WM_BEAUTIFY_FLAG" val=""/>
</p:tagLst>
</file>

<file path=ppt/tags/tag1236.xml><?xml version="1.0" encoding="utf-8"?>
<p:tagLst xmlns:p="http://schemas.openxmlformats.org/presentationml/2006/main">
  <p:tag name="KSO_WM_BEAUTIFY_FLAG" val=""/>
</p:tagLst>
</file>

<file path=ppt/tags/tag1237.xml><?xml version="1.0" encoding="utf-8"?>
<p:tagLst xmlns:p="http://schemas.openxmlformats.org/presentationml/2006/main">
  <p:tag name="KSO_WM_BEAUTIFY_FLAG" val=""/>
</p:tagLst>
</file>

<file path=ppt/tags/tag1238.xml><?xml version="1.0" encoding="utf-8"?>
<p:tagLst xmlns:p="http://schemas.openxmlformats.org/presentationml/2006/main">
  <p:tag name="KSO_WM_BEAUTIFY_FLAG" val=""/>
</p:tagLst>
</file>

<file path=ppt/tags/tag1239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46_1*l_h_i*1_1_2"/>
  <p:tag name="KSO_WM_TEMPLATE_CATEGORY" val="diagram"/>
  <p:tag name="KSO_WM_TEMPLATE_INDEX" val="20230946"/>
  <p:tag name="KSO_WM_UNIT_LAYERLEVEL" val="1_1_1"/>
  <p:tag name="KSO_WM_TAG_VERSION" val="3.0"/>
  <p:tag name="KSO_WM_UNIT_PRESET_TEXT" val="产品"/>
  <p:tag name="KSO_WM_UNIT_FILL_FORE_SCHEMECOLOR_INDEX" val="5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30000001192092896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14,&quot;transparency&quot;:0.6000000238418579},&quot;threeD&quot;:{&quot;curvedSurface&quot;:{&quot;brightness&quot;:0,&quot;colorType&quot;:2,&quot;rgb&quot;:&quot;#000000&quot;},&quot;depth&quot;:{&quot;colorType&quot;:0}}}}"/>
</p:tagLst>
</file>

<file path=ppt/tags/tag1240.xml><?xml version="1.0" encoding="utf-8"?>
<p:tagLst xmlns:p="http://schemas.openxmlformats.org/presentationml/2006/main">
  <p:tag name="KSO_WM_BEAUTIFY_FLAG" val=""/>
</p:tagLst>
</file>

<file path=ppt/tags/tag1241.xml><?xml version="1.0" encoding="utf-8"?>
<p:tagLst xmlns:p="http://schemas.openxmlformats.org/presentationml/2006/main">
  <p:tag name="KSO_WM_BEAUTIFY_FLAG" val=""/>
</p:tagLst>
</file>

<file path=ppt/tags/tag1242.xml><?xml version="1.0" encoding="utf-8"?>
<p:tagLst xmlns:p="http://schemas.openxmlformats.org/presentationml/2006/main">
  <p:tag name="KSO_WM_BEAUTIFY_FLAG" val=""/>
</p:tagLst>
</file>

<file path=ppt/tags/tag1243.xml><?xml version="1.0" encoding="utf-8"?>
<p:tagLst xmlns:p="http://schemas.openxmlformats.org/presentationml/2006/main">
  <p:tag name="KSO_WM_BEAUTIFY_FLAG" val=""/>
</p:tagLst>
</file>

<file path=ppt/tags/tag1244.xml><?xml version="1.0" encoding="utf-8"?>
<p:tagLst xmlns:p="http://schemas.openxmlformats.org/presentationml/2006/main">
  <p:tag name="KSO_WM_BEAUTIFY_FLAG" val=""/>
</p:tagLst>
</file>

<file path=ppt/tags/tag1245.xml><?xml version="1.0" encoding="utf-8"?>
<p:tagLst xmlns:p="http://schemas.openxmlformats.org/presentationml/2006/main">
  <p:tag name="KSO_WM_BEAUTIFY_FLAG" val=""/>
</p:tagLst>
</file>

<file path=ppt/tags/tag1246.xml><?xml version="1.0" encoding="utf-8"?>
<p:tagLst xmlns:p="http://schemas.openxmlformats.org/presentationml/2006/main">
  <p:tag name="KSO_WM_BEAUTIFY_FLAG" val=""/>
</p:tagLst>
</file>

<file path=ppt/tags/tag1247.xml><?xml version="1.0" encoding="utf-8"?>
<p:tagLst xmlns:p="http://schemas.openxmlformats.org/presentationml/2006/main">
  <p:tag name="KSO_WM_BEAUTIFY_FLAG" val=""/>
</p:tagLst>
</file>

<file path=ppt/tags/tag1248.xml><?xml version="1.0" encoding="utf-8"?>
<p:tagLst xmlns:p="http://schemas.openxmlformats.org/presentationml/2006/main">
  <p:tag name="KSO_WM_BEAUTIFY_FLAG" val=""/>
</p:tagLst>
</file>

<file path=ppt/tags/tag1249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0946_1*l_h_i*1_1_7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50.xml><?xml version="1.0" encoding="utf-8"?>
<p:tagLst xmlns:p="http://schemas.openxmlformats.org/presentationml/2006/main">
  <p:tag name="KSO_WM_BEAUTIFY_FLAG" val=""/>
</p:tagLst>
</file>

<file path=ppt/tags/tag1251.xml><?xml version="1.0" encoding="utf-8"?>
<p:tagLst xmlns:p="http://schemas.openxmlformats.org/presentationml/2006/main">
  <p:tag name="KSO_WM_BEAUTIFY_FLAG" val=""/>
</p:tagLst>
</file>

<file path=ppt/tags/tag1252.xml><?xml version="1.0" encoding="utf-8"?>
<p:tagLst xmlns:p="http://schemas.openxmlformats.org/presentationml/2006/main">
  <p:tag name="KSO_WM_BEAUTIFY_FLAG" val=""/>
</p:tagLst>
</file>

<file path=ppt/tags/tag1253.xml><?xml version="1.0" encoding="utf-8"?>
<p:tagLst xmlns:p="http://schemas.openxmlformats.org/presentationml/2006/main">
  <p:tag name="KSO_WM_BEAUTIFY_FLAG" val=""/>
</p:tagLst>
</file>

<file path=ppt/tags/tag1254.xml><?xml version="1.0" encoding="utf-8"?>
<p:tagLst xmlns:p="http://schemas.openxmlformats.org/presentationml/2006/main">
  <p:tag name="KSO_WM_BEAUTIFY_FLAG" val=""/>
</p:tagLst>
</file>

<file path=ppt/tags/tag1255.xml><?xml version="1.0" encoding="utf-8"?>
<p:tagLst xmlns:p="http://schemas.openxmlformats.org/presentationml/2006/main">
  <p:tag name="KSO_WM_BEAUTIFY_FLAG" val=""/>
</p:tagLst>
</file>

<file path=ppt/tags/tag1256.xml><?xml version="1.0" encoding="utf-8"?>
<p:tagLst xmlns:p="http://schemas.openxmlformats.org/presentationml/2006/main">
  <p:tag name="KSO_WM_BEAUTIFY_FLAG" val=""/>
</p:tagLst>
</file>

<file path=ppt/tags/tag1257.xml><?xml version="1.0" encoding="utf-8"?>
<p:tagLst xmlns:p="http://schemas.openxmlformats.org/presentationml/2006/main">
  <p:tag name="KSO_WM_BEAUTIFY_FLAG" val=""/>
</p:tagLst>
</file>

<file path=ppt/tags/tag1258.xml><?xml version="1.0" encoding="utf-8"?>
<p:tagLst xmlns:p="http://schemas.openxmlformats.org/presentationml/2006/main">
  <p:tag name="KSO_WM_BEAUTIFY_FLAG" val=""/>
</p:tagLst>
</file>

<file path=ppt/tags/tag1259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0946_1*l_h_i*1_1_8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60.xml><?xml version="1.0" encoding="utf-8"?>
<p:tagLst xmlns:p="http://schemas.openxmlformats.org/presentationml/2006/main">
  <p:tag name="KSO_WM_BEAUTIFY_FLAG" val=""/>
</p:tagLst>
</file>

<file path=ppt/tags/tag1261.xml><?xml version="1.0" encoding="utf-8"?>
<p:tagLst xmlns:p="http://schemas.openxmlformats.org/presentationml/2006/main">
  <p:tag name="KSO_WM_BEAUTIFY_FLAG" val=""/>
</p:tagLst>
</file>

<file path=ppt/tags/tag1262.xml><?xml version="1.0" encoding="utf-8"?>
<p:tagLst xmlns:p="http://schemas.openxmlformats.org/presentationml/2006/main">
  <p:tag name="KSO_WM_BEAUTIFY_FLAG" val=""/>
</p:tagLst>
</file>

<file path=ppt/tags/tag1263.xml><?xml version="1.0" encoding="utf-8"?>
<p:tagLst xmlns:p="http://schemas.openxmlformats.org/presentationml/2006/main">
  <p:tag name="KSO_WM_BEAUTIFY_FLAG" val=""/>
</p:tagLst>
</file>

<file path=ppt/tags/tag1264.xml><?xml version="1.0" encoding="utf-8"?>
<p:tagLst xmlns:p="http://schemas.openxmlformats.org/presentationml/2006/main">
  <p:tag name="KSO_WM_BEAUTIFY_FLAG" val=""/>
</p:tagLst>
</file>

<file path=ppt/tags/tag1265.xml><?xml version="1.0" encoding="utf-8"?>
<p:tagLst xmlns:p="http://schemas.openxmlformats.org/presentationml/2006/main">
  <p:tag name="KSO_WM_BEAUTIFY_FLAG" val=""/>
</p:tagLst>
</file>

<file path=ppt/tags/tag1266.xml><?xml version="1.0" encoding="utf-8"?>
<p:tagLst xmlns:p="http://schemas.openxmlformats.org/presentationml/2006/main">
  <p:tag name="KSO_WM_BEAUTIFY_FLAG" val=""/>
</p:tagLst>
</file>

<file path=ppt/tags/tag1267.xml><?xml version="1.0" encoding="utf-8"?>
<p:tagLst xmlns:p="http://schemas.openxmlformats.org/presentationml/2006/main">
  <p:tag name="KSO_WM_BEAUTIFY_FLAG" val=""/>
</p:tagLst>
</file>

<file path=ppt/tags/tag1268.xml><?xml version="1.0" encoding="utf-8"?>
<p:tagLst xmlns:p="http://schemas.openxmlformats.org/presentationml/2006/main">
  <p:tag name="KSO_WM_BEAUTIFY_FLAG" val=""/>
</p:tagLst>
</file>

<file path=ppt/tags/tag1269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46_1*l_h_i*1_1_3"/>
  <p:tag name="KSO_WM_TEMPLATE_CATEGORY" val="diagram"/>
  <p:tag name="KSO_WM_TEMPLATE_INDEX" val="20230946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029999999329447746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70.xml><?xml version="1.0" encoding="utf-8"?>
<p:tagLst xmlns:p="http://schemas.openxmlformats.org/presentationml/2006/main">
  <p:tag name="KSO_WM_BEAUTIFY_FLAG" val=""/>
</p:tagLst>
</file>

<file path=ppt/tags/tag1271.xml><?xml version="1.0" encoding="utf-8"?>
<p:tagLst xmlns:p="http://schemas.openxmlformats.org/presentationml/2006/main">
  <p:tag name="KSO_WM_BEAUTIFY_FLAG" val=""/>
</p:tagLst>
</file>

<file path=ppt/tags/tag1272.xml><?xml version="1.0" encoding="utf-8"?>
<p:tagLst xmlns:p="http://schemas.openxmlformats.org/presentationml/2006/main">
  <p:tag name="KSO_WM_BEAUTIFY_FLAG" val=""/>
</p:tagLst>
</file>

<file path=ppt/tags/tag1273.xml><?xml version="1.0" encoding="utf-8"?>
<p:tagLst xmlns:p="http://schemas.openxmlformats.org/presentationml/2006/main">
  <p:tag name="KSO_WM_BEAUTIFY_FLAG" val=""/>
</p:tagLst>
</file>

<file path=ppt/tags/tag1274.xml><?xml version="1.0" encoding="utf-8"?>
<p:tagLst xmlns:p="http://schemas.openxmlformats.org/presentationml/2006/main">
  <p:tag name="KSO_WM_BEAUTIFY_FLAG" val=""/>
</p:tagLst>
</file>

<file path=ppt/tags/tag1275.xml><?xml version="1.0" encoding="utf-8"?>
<p:tagLst xmlns:p="http://schemas.openxmlformats.org/presentationml/2006/main">
  <p:tag name="KSO_WM_BEAUTIFY_FLAG" val=""/>
</p:tagLst>
</file>

<file path=ppt/tags/tag1276.xml><?xml version="1.0" encoding="utf-8"?>
<p:tagLst xmlns:p="http://schemas.openxmlformats.org/presentationml/2006/main">
  <p:tag name="KSO_WM_BEAUTIFY_FLAG" val=""/>
</p:tagLst>
</file>

<file path=ppt/tags/tag1277.xml><?xml version="1.0" encoding="utf-8"?>
<p:tagLst xmlns:p="http://schemas.openxmlformats.org/presentationml/2006/main">
  <p:tag name="KSO_WM_BEAUTIFY_FLAG" val=""/>
</p:tagLst>
</file>

<file path=ppt/tags/tag1278.xml><?xml version="1.0" encoding="utf-8"?>
<p:tagLst xmlns:p="http://schemas.openxmlformats.org/presentationml/2006/main">
  <p:tag name="KSO_WM_BEAUTIFY_FLAG" val=""/>
</p:tagLst>
</file>

<file path=ppt/tags/tag1279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46_1*l_h_i*1_1_4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44999998807907104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80.xml><?xml version="1.0" encoding="utf-8"?>
<p:tagLst xmlns:p="http://schemas.openxmlformats.org/presentationml/2006/main">
  <p:tag name="KSO_WM_BEAUTIFY_FLAG" val=""/>
</p:tagLst>
</file>

<file path=ppt/tags/tag1281.xml><?xml version="1.0" encoding="utf-8"?>
<p:tagLst xmlns:p="http://schemas.openxmlformats.org/presentationml/2006/main">
  <p:tag name="KSO_WM_BEAUTIFY_FLAG" val=""/>
</p:tagLst>
</file>

<file path=ppt/tags/tag1282.xml><?xml version="1.0" encoding="utf-8"?>
<p:tagLst xmlns:p="http://schemas.openxmlformats.org/presentationml/2006/main">
  <p:tag name="KSO_WM_BEAUTIFY_FLAG" val=""/>
</p:tagLst>
</file>

<file path=ppt/tags/tag1283.xml><?xml version="1.0" encoding="utf-8"?>
<p:tagLst xmlns:p="http://schemas.openxmlformats.org/presentationml/2006/main">
  <p:tag name="KSO_WM_BEAUTIFY_FLAG" val=""/>
</p:tagLst>
</file>

<file path=ppt/tags/tag1284.xml><?xml version="1.0" encoding="utf-8"?>
<p:tagLst xmlns:p="http://schemas.openxmlformats.org/presentationml/2006/main">
  <p:tag name="KSO_WM_BEAUTIFY_FLAG" val=""/>
</p:tagLst>
</file>

<file path=ppt/tags/tag1285.xml><?xml version="1.0" encoding="utf-8"?>
<p:tagLst xmlns:p="http://schemas.openxmlformats.org/presentationml/2006/main">
  <p:tag name="KSO_WM_BEAUTIFY_FLAG" val=""/>
</p:tagLst>
</file>

<file path=ppt/tags/tag1286.xml><?xml version="1.0" encoding="utf-8"?>
<p:tagLst xmlns:p="http://schemas.openxmlformats.org/presentationml/2006/main">
  <p:tag name="KSO_WM_BEAUTIFY_FLAG" val=""/>
</p:tagLst>
</file>

<file path=ppt/tags/tag1287.xml><?xml version="1.0" encoding="utf-8"?>
<p:tagLst xmlns:p="http://schemas.openxmlformats.org/presentationml/2006/main">
  <p:tag name="KSO_WM_BEAUTIFY_FLAG" val=""/>
</p:tagLst>
</file>

<file path=ppt/tags/tag1288.xml><?xml version="1.0" encoding="utf-8"?>
<p:tagLst xmlns:p="http://schemas.openxmlformats.org/presentationml/2006/main">
  <p:tag name="KSO_WM_BEAUTIFY_FLAG" val=""/>
</p:tagLst>
</file>

<file path=ppt/tags/tag1289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46_1*l_h_i*1_1_5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90.xml><?xml version="1.0" encoding="utf-8"?>
<p:tagLst xmlns:p="http://schemas.openxmlformats.org/presentationml/2006/main">
  <p:tag name="KSO_WM_BEAUTIFY_FLAG" val=""/>
</p:tagLst>
</file>

<file path=ppt/tags/tag1291.xml><?xml version="1.0" encoding="utf-8"?>
<p:tagLst xmlns:p="http://schemas.openxmlformats.org/presentationml/2006/main">
  <p:tag name="KSO_WM_BEAUTIFY_FLAG" val=""/>
</p:tagLst>
</file>

<file path=ppt/tags/tag1292.xml><?xml version="1.0" encoding="utf-8"?>
<p:tagLst xmlns:p="http://schemas.openxmlformats.org/presentationml/2006/main">
  <p:tag name="KSO_WM_BEAUTIFY_FLAG" val=""/>
</p:tagLst>
</file>

<file path=ppt/tags/tag1293.xml><?xml version="1.0" encoding="utf-8"?>
<p:tagLst xmlns:p="http://schemas.openxmlformats.org/presentationml/2006/main">
  <p:tag name="KSO_WM_BEAUTIFY_FLAG" val=""/>
</p:tagLst>
</file>

<file path=ppt/tags/tag1294.xml><?xml version="1.0" encoding="utf-8"?>
<p:tagLst xmlns:p="http://schemas.openxmlformats.org/presentationml/2006/main">
  <p:tag name="KSO_WM_BEAUTIFY_FLAG" val=""/>
</p:tagLst>
</file>

<file path=ppt/tags/tag1295.xml><?xml version="1.0" encoding="utf-8"?>
<p:tagLst xmlns:p="http://schemas.openxmlformats.org/presentationml/2006/main">
  <p:tag name="KSO_WM_BEAUTIFY_FLAG" val=""/>
</p:tagLst>
</file>

<file path=ppt/tags/tag1296.xml><?xml version="1.0" encoding="utf-8"?>
<p:tagLst xmlns:p="http://schemas.openxmlformats.org/presentationml/2006/main">
  <p:tag name="KSO_WM_BEAUTIFY_FLAG" val=""/>
</p:tagLst>
</file>

<file path=ppt/tags/tag1297.xml><?xml version="1.0" encoding="utf-8"?>
<p:tagLst xmlns:p="http://schemas.openxmlformats.org/presentationml/2006/main">
  <p:tag name="KSO_WM_BEAUTIFY_FLAG" val=""/>
</p:tagLst>
</file>

<file path=ppt/tags/tag1298.xml><?xml version="1.0" encoding="utf-8"?>
<p:tagLst xmlns:p="http://schemas.openxmlformats.org/presentationml/2006/main">
  <p:tag name="KSO_WM_BEAUTIFY_FLAG" val=""/>
</p:tagLst>
</file>

<file path=ppt/tags/tag129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0946_1*l_h_i*1_1_6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00.xml><?xml version="1.0" encoding="utf-8"?>
<p:tagLst xmlns:p="http://schemas.openxmlformats.org/presentationml/2006/main">
  <p:tag name="KSO_WM_BEAUTIFY_FLAG" val=""/>
</p:tagLst>
</file>

<file path=ppt/tags/tag1301.xml><?xml version="1.0" encoding="utf-8"?>
<p:tagLst xmlns:p="http://schemas.openxmlformats.org/presentationml/2006/main">
  <p:tag name="KSO_WM_BEAUTIFY_FLAG" val=""/>
</p:tagLst>
</file>

<file path=ppt/tags/tag1302.xml><?xml version="1.0" encoding="utf-8"?>
<p:tagLst xmlns:p="http://schemas.openxmlformats.org/presentationml/2006/main">
  <p:tag name="KSO_WM_BEAUTIFY_FLAG" val=""/>
</p:tagLst>
</file>

<file path=ppt/tags/tag1303.xml><?xml version="1.0" encoding="utf-8"?>
<p:tagLst xmlns:p="http://schemas.openxmlformats.org/presentationml/2006/main">
  <p:tag name="KSO_WM_BEAUTIFY_FLAG" val=""/>
</p:tagLst>
</file>

<file path=ppt/tags/tag1304.xml><?xml version="1.0" encoding="utf-8"?>
<p:tagLst xmlns:p="http://schemas.openxmlformats.org/presentationml/2006/main">
  <p:tag name="KSO_WM_BEAUTIFY_FLAG" val=""/>
</p:tagLst>
</file>

<file path=ppt/tags/tag1305.xml><?xml version="1.0" encoding="utf-8"?>
<p:tagLst xmlns:p="http://schemas.openxmlformats.org/presentationml/2006/main">
  <p:tag name="KSO_WM_BEAUTIFY_FLAG" val=""/>
</p:tagLst>
</file>

<file path=ppt/tags/tag1306.xml><?xml version="1.0" encoding="utf-8"?>
<p:tagLst xmlns:p="http://schemas.openxmlformats.org/presentationml/2006/main">
  <p:tag name="KSO_WM_BEAUTIFY_FLAG" val=""/>
</p:tagLst>
</file>

<file path=ppt/tags/tag1307.xml><?xml version="1.0" encoding="utf-8"?>
<p:tagLst xmlns:p="http://schemas.openxmlformats.org/presentationml/2006/main">
  <p:tag name="KSO_WM_BEAUTIFY_FLAG" val=""/>
</p:tagLst>
</file>

<file path=ppt/tags/tag1308.xml><?xml version="1.0" encoding="utf-8"?>
<p:tagLst xmlns:p="http://schemas.openxmlformats.org/presentationml/2006/main">
  <p:tag name="KSO_WM_BEAUTIFY_FLAG" val=""/>
</p:tagLst>
</file>

<file path=ppt/tags/tag1309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46_1*l_h_i*1_1_2"/>
  <p:tag name="KSO_WM_TEMPLATE_CATEGORY" val="diagram"/>
  <p:tag name="KSO_WM_TEMPLATE_INDEX" val="20230946"/>
  <p:tag name="KSO_WM_UNIT_LAYERLEVEL" val="1_1_1"/>
  <p:tag name="KSO_WM_TAG_VERSION" val="3.0"/>
  <p:tag name="KSO_WM_UNIT_PRESET_TEXT" val="产品"/>
  <p:tag name="KSO_WM_UNIT_FILL_FORE_SCHEMECOLOR_INDEX" val="5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30000001192092896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14,&quot;transparency&quot;:0.6000000238418579},&quot;threeD&quot;:{&quot;curvedSurface&quot;:{&quot;brightness&quot;:0,&quot;colorType&quot;:2,&quot;rgb&quot;:&quot;#000000&quot;},&quot;depth&quot;:{&quot;colorType&quot;:0}}}}"/>
</p:tagLst>
</file>

<file path=ppt/tags/tag1310.xml><?xml version="1.0" encoding="utf-8"?>
<p:tagLst xmlns:p="http://schemas.openxmlformats.org/presentationml/2006/main">
  <p:tag name="KSO_WM_BEAUTIFY_FLAG" val=""/>
</p:tagLst>
</file>

<file path=ppt/tags/tag1311.xml><?xml version="1.0" encoding="utf-8"?>
<p:tagLst xmlns:p="http://schemas.openxmlformats.org/presentationml/2006/main">
  <p:tag name="KSO_WM_BEAUTIFY_FLAG" val=""/>
</p:tagLst>
</file>

<file path=ppt/tags/tag1312.xml><?xml version="1.0" encoding="utf-8"?>
<p:tagLst xmlns:p="http://schemas.openxmlformats.org/presentationml/2006/main">
  <p:tag name="KSO_WM_BEAUTIFY_FLAG" val=""/>
</p:tagLst>
</file>

<file path=ppt/tags/tag1313.xml><?xml version="1.0" encoding="utf-8"?>
<p:tagLst xmlns:p="http://schemas.openxmlformats.org/presentationml/2006/main">
  <p:tag name="KSO_WM_BEAUTIFY_FLAG" val=""/>
</p:tagLst>
</file>

<file path=ppt/tags/tag1314.xml><?xml version="1.0" encoding="utf-8"?>
<p:tagLst xmlns:p="http://schemas.openxmlformats.org/presentationml/2006/main">
  <p:tag name="KSO_WM_BEAUTIFY_FLAG" val=""/>
</p:tagLst>
</file>

<file path=ppt/tags/tag1315.xml><?xml version="1.0" encoding="utf-8"?>
<p:tagLst xmlns:p="http://schemas.openxmlformats.org/presentationml/2006/main">
  <p:tag name="KSO_WM_BEAUTIFY_FLAG" val=""/>
</p:tagLst>
</file>

<file path=ppt/tags/tag1316.xml><?xml version="1.0" encoding="utf-8"?>
<p:tagLst xmlns:p="http://schemas.openxmlformats.org/presentationml/2006/main">
  <p:tag name="KSO_WM_BEAUTIFY_FLAG" val=""/>
</p:tagLst>
</file>

<file path=ppt/tags/tag1317.xml><?xml version="1.0" encoding="utf-8"?>
<p:tagLst xmlns:p="http://schemas.openxmlformats.org/presentationml/2006/main">
  <p:tag name="KSO_WM_BEAUTIFY_FLAG" val=""/>
</p:tagLst>
</file>

<file path=ppt/tags/tag1318.xml><?xml version="1.0" encoding="utf-8"?>
<p:tagLst xmlns:p="http://schemas.openxmlformats.org/presentationml/2006/main">
  <p:tag name="KSO_WM_BEAUTIFY_FLAG" val=""/>
</p:tagLst>
</file>

<file path=ppt/tags/tag1319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0946_1*l_h_i*1_1_7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20.xml><?xml version="1.0" encoding="utf-8"?>
<p:tagLst xmlns:p="http://schemas.openxmlformats.org/presentationml/2006/main">
  <p:tag name="KSO_WM_BEAUTIFY_FLAG" val=""/>
</p:tagLst>
</file>

<file path=ppt/tags/tag1321.xml><?xml version="1.0" encoding="utf-8"?>
<p:tagLst xmlns:p="http://schemas.openxmlformats.org/presentationml/2006/main">
  <p:tag name="KSO_WM_BEAUTIFY_FLAG" val=""/>
</p:tagLst>
</file>

<file path=ppt/tags/tag1322.xml><?xml version="1.0" encoding="utf-8"?>
<p:tagLst xmlns:p="http://schemas.openxmlformats.org/presentationml/2006/main">
  <p:tag name="KSO_WM_BEAUTIFY_FLAG" val=""/>
</p:tagLst>
</file>

<file path=ppt/tags/tag1323.xml><?xml version="1.0" encoding="utf-8"?>
<p:tagLst xmlns:p="http://schemas.openxmlformats.org/presentationml/2006/main">
  <p:tag name="KSO_WM_BEAUTIFY_FLAG" val=""/>
</p:tagLst>
</file>

<file path=ppt/tags/tag1324.xml><?xml version="1.0" encoding="utf-8"?>
<p:tagLst xmlns:p="http://schemas.openxmlformats.org/presentationml/2006/main">
  <p:tag name="KSO_WM_BEAUTIFY_FLAG" val=""/>
</p:tagLst>
</file>

<file path=ppt/tags/tag1325.xml><?xml version="1.0" encoding="utf-8"?>
<p:tagLst xmlns:p="http://schemas.openxmlformats.org/presentationml/2006/main">
  <p:tag name="KSO_WM_BEAUTIFY_FLAG" val=""/>
</p:tagLst>
</file>

<file path=ppt/tags/tag1326.xml><?xml version="1.0" encoding="utf-8"?>
<p:tagLst xmlns:p="http://schemas.openxmlformats.org/presentationml/2006/main">
  <p:tag name="KSO_WM_BEAUTIFY_FLAG" val=""/>
</p:tagLst>
</file>

<file path=ppt/tags/tag1327.xml><?xml version="1.0" encoding="utf-8"?>
<p:tagLst xmlns:p="http://schemas.openxmlformats.org/presentationml/2006/main">
  <p:tag name="KSO_WM_BEAUTIFY_FLAG" val=""/>
</p:tagLst>
</file>

<file path=ppt/tags/tag1328.xml><?xml version="1.0" encoding="utf-8"?>
<p:tagLst xmlns:p="http://schemas.openxmlformats.org/presentationml/2006/main">
  <p:tag name="KSO_WM_BEAUTIFY_FLAG" val=""/>
</p:tagLst>
</file>

<file path=ppt/tags/tag1329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0946_1*l_h_i*1_1_8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30.xml><?xml version="1.0" encoding="utf-8"?>
<p:tagLst xmlns:p="http://schemas.openxmlformats.org/presentationml/2006/main">
  <p:tag name="KSO_WM_BEAUTIFY_FLAG" val=""/>
</p:tagLst>
</file>

<file path=ppt/tags/tag1331.xml><?xml version="1.0" encoding="utf-8"?>
<p:tagLst xmlns:p="http://schemas.openxmlformats.org/presentationml/2006/main">
  <p:tag name="KSO_WM_BEAUTIFY_FLAG" val=""/>
</p:tagLst>
</file>

<file path=ppt/tags/tag1332.xml><?xml version="1.0" encoding="utf-8"?>
<p:tagLst xmlns:p="http://schemas.openxmlformats.org/presentationml/2006/main">
  <p:tag name="KSO_WM_BEAUTIFY_FLAG" val=""/>
</p:tagLst>
</file>

<file path=ppt/tags/tag1333.xml><?xml version="1.0" encoding="utf-8"?>
<p:tagLst xmlns:p="http://schemas.openxmlformats.org/presentationml/2006/main">
  <p:tag name="KSO_WM_BEAUTIFY_FLAG" val=""/>
</p:tagLst>
</file>

<file path=ppt/tags/tag1334.xml><?xml version="1.0" encoding="utf-8"?>
<p:tagLst xmlns:p="http://schemas.openxmlformats.org/presentationml/2006/main">
  <p:tag name="KSO_WM_BEAUTIFY_FLAG" val=""/>
</p:tagLst>
</file>

<file path=ppt/tags/tag1335.xml><?xml version="1.0" encoding="utf-8"?>
<p:tagLst xmlns:p="http://schemas.openxmlformats.org/presentationml/2006/main">
  <p:tag name="KSO_WM_BEAUTIFY_FLAG" val=""/>
</p:tagLst>
</file>

<file path=ppt/tags/tag1336.xml><?xml version="1.0" encoding="utf-8"?>
<p:tagLst xmlns:p="http://schemas.openxmlformats.org/presentationml/2006/main">
  <p:tag name="KSO_WM_BEAUTIFY_FLAG" val=""/>
</p:tagLst>
</file>

<file path=ppt/tags/tag1337.xml><?xml version="1.0" encoding="utf-8"?>
<p:tagLst xmlns:p="http://schemas.openxmlformats.org/presentationml/2006/main">
  <p:tag name="KSO_WM_BEAUTIFY_FLAG" val=""/>
</p:tagLst>
</file>

<file path=ppt/tags/tag1338.xml><?xml version="1.0" encoding="utf-8"?>
<p:tagLst xmlns:p="http://schemas.openxmlformats.org/presentationml/2006/main">
  <p:tag name="KSO_WM_BEAUTIFY_FLAG" val=""/>
</p:tagLst>
</file>

<file path=ppt/tags/tag1339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46_1*l_h_i*1_1_3"/>
  <p:tag name="KSO_WM_TEMPLATE_CATEGORY" val="diagram"/>
  <p:tag name="KSO_WM_TEMPLATE_INDEX" val="20230946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029999999329447746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40.xml><?xml version="1.0" encoding="utf-8"?>
<p:tagLst xmlns:p="http://schemas.openxmlformats.org/presentationml/2006/main">
  <p:tag name="KSO_WM_BEAUTIFY_FLAG" val=""/>
</p:tagLst>
</file>

<file path=ppt/tags/tag1341.xml><?xml version="1.0" encoding="utf-8"?>
<p:tagLst xmlns:p="http://schemas.openxmlformats.org/presentationml/2006/main">
  <p:tag name="KSO_WM_BEAUTIFY_FLAG" val=""/>
</p:tagLst>
</file>

<file path=ppt/tags/tag1342.xml><?xml version="1.0" encoding="utf-8"?>
<p:tagLst xmlns:p="http://schemas.openxmlformats.org/presentationml/2006/main">
  <p:tag name="KSO_WM_BEAUTIFY_FLAG" val=""/>
</p:tagLst>
</file>

<file path=ppt/tags/tag1343.xml><?xml version="1.0" encoding="utf-8"?>
<p:tagLst xmlns:p="http://schemas.openxmlformats.org/presentationml/2006/main">
  <p:tag name="KSO_WM_BEAUTIFY_FLAG" val=""/>
</p:tagLst>
</file>

<file path=ppt/tags/tag1344.xml><?xml version="1.0" encoding="utf-8"?>
<p:tagLst xmlns:p="http://schemas.openxmlformats.org/presentationml/2006/main">
  <p:tag name="KSO_WM_BEAUTIFY_FLAG" val=""/>
</p:tagLst>
</file>

<file path=ppt/tags/tag1345.xml><?xml version="1.0" encoding="utf-8"?>
<p:tagLst xmlns:p="http://schemas.openxmlformats.org/presentationml/2006/main">
  <p:tag name="KSO_WM_BEAUTIFY_FLAG" val=""/>
</p:tagLst>
</file>

<file path=ppt/tags/tag1346.xml><?xml version="1.0" encoding="utf-8"?>
<p:tagLst xmlns:p="http://schemas.openxmlformats.org/presentationml/2006/main">
  <p:tag name="KSO_WM_BEAUTIFY_FLAG" val=""/>
</p:tagLst>
</file>

<file path=ppt/tags/tag1347.xml><?xml version="1.0" encoding="utf-8"?>
<p:tagLst xmlns:p="http://schemas.openxmlformats.org/presentationml/2006/main">
  <p:tag name="KSO_WM_BEAUTIFY_FLAG" val=""/>
</p:tagLst>
</file>

<file path=ppt/tags/tag1348.xml><?xml version="1.0" encoding="utf-8"?>
<p:tagLst xmlns:p="http://schemas.openxmlformats.org/presentationml/2006/main">
  <p:tag name="KSO_WM_BEAUTIFY_FLAG" val=""/>
</p:tagLst>
</file>

<file path=ppt/tags/tag1349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46_1*l_h_i*1_1_4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44999998807907104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50.xml><?xml version="1.0" encoding="utf-8"?>
<p:tagLst xmlns:p="http://schemas.openxmlformats.org/presentationml/2006/main">
  <p:tag name="KSO_WM_BEAUTIFY_FLAG" val=""/>
</p:tagLst>
</file>

<file path=ppt/tags/tag1351.xml><?xml version="1.0" encoding="utf-8"?>
<p:tagLst xmlns:p="http://schemas.openxmlformats.org/presentationml/2006/main">
  <p:tag name="KSO_WM_BEAUTIFY_FLAG" val=""/>
</p:tagLst>
</file>

<file path=ppt/tags/tag1352.xml><?xml version="1.0" encoding="utf-8"?>
<p:tagLst xmlns:p="http://schemas.openxmlformats.org/presentationml/2006/main">
  <p:tag name="KSO_WM_BEAUTIFY_FLAG" val=""/>
</p:tagLst>
</file>

<file path=ppt/tags/tag1353.xml><?xml version="1.0" encoding="utf-8"?>
<p:tagLst xmlns:p="http://schemas.openxmlformats.org/presentationml/2006/main">
  <p:tag name="KSO_WM_BEAUTIFY_FLAG" val=""/>
</p:tagLst>
</file>

<file path=ppt/tags/tag1354.xml><?xml version="1.0" encoding="utf-8"?>
<p:tagLst xmlns:p="http://schemas.openxmlformats.org/presentationml/2006/main">
  <p:tag name="KSO_WM_BEAUTIFY_FLAG" val=""/>
</p:tagLst>
</file>

<file path=ppt/tags/tag1355.xml><?xml version="1.0" encoding="utf-8"?>
<p:tagLst xmlns:p="http://schemas.openxmlformats.org/presentationml/2006/main">
  <p:tag name="KSO_WM_BEAUTIFY_FLAG" val=""/>
</p:tagLst>
</file>

<file path=ppt/tags/tag1356.xml><?xml version="1.0" encoding="utf-8"?>
<p:tagLst xmlns:p="http://schemas.openxmlformats.org/presentationml/2006/main">
  <p:tag name="KSO_WM_BEAUTIFY_FLAG" val=""/>
</p:tagLst>
</file>

<file path=ppt/tags/tag1357.xml><?xml version="1.0" encoding="utf-8"?>
<p:tagLst xmlns:p="http://schemas.openxmlformats.org/presentationml/2006/main">
  <p:tag name="KSO_WM_BEAUTIFY_FLAG" val=""/>
</p:tagLst>
</file>

<file path=ppt/tags/tag1358.xml><?xml version="1.0" encoding="utf-8"?>
<p:tagLst xmlns:p="http://schemas.openxmlformats.org/presentationml/2006/main">
  <p:tag name="KSO_WM_BEAUTIFY_FLAG" val=""/>
</p:tagLst>
</file>

<file path=ppt/tags/tag1359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46_1*l_h_i*1_1_5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60.xml><?xml version="1.0" encoding="utf-8"?>
<p:tagLst xmlns:p="http://schemas.openxmlformats.org/presentationml/2006/main">
  <p:tag name="KSO_WM_BEAUTIFY_FLAG" val=""/>
</p:tagLst>
</file>

<file path=ppt/tags/tag1361.xml><?xml version="1.0" encoding="utf-8"?>
<p:tagLst xmlns:p="http://schemas.openxmlformats.org/presentationml/2006/main">
  <p:tag name="KSO_WM_BEAUTIFY_FLAG" val=""/>
</p:tagLst>
</file>

<file path=ppt/tags/tag1362.xml><?xml version="1.0" encoding="utf-8"?>
<p:tagLst xmlns:p="http://schemas.openxmlformats.org/presentationml/2006/main">
  <p:tag name="KSO_WM_BEAUTIFY_FLAG" val=""/>
</p:tagLst>
</file>

<file path=ppt/tags/tag1363.xml><?xml version="1.0" encoding="utf-8"?>
<p:tagLst xmlns:p="http://schemas.openxmlformats.org/presentationml/2006/main">
  <p:tag name="KSO_WM_BEAUTIFY_FLAG" val=""/>
</p:tagLst>
</file>

<file path=ppt/tags/tag1364.xml><?xml version="1.0" encoding="utf-8"?>
<p:tagLst xmlns:p="http://schemas.openxmlformats.org/presentationml/2006/main">
  <p:tag name="KSO_WM_BEAUTIFY_FLAG" val=""/>
</p:tagLst>
</file>

<file path=ppt/tags/tag1365.xml><?xml version="1.0" encoding="utf-8"?>
<p:tagLst xmlns:p="http://schemas.openxmlformats.org/presentationml/2006/main">
  <p:tag name="KSO_WM_BEAUTIFY_FLAG" val=""/>
</p:tagLst>
</file>

<file path=ppt/tags/tag1366.xml><?xml version="1.0" encoding="utf-8"?>
<p:tagLst xmlns:p="http://schemas.openxmlformats.org/presentationml/2006/main">
  <p:tag name="KSO_WM_BEAUTIFY_FLAG" val=""/>
</p:tagLst>
</file>

<file path=ppt/tags/tag1367.xml><?xml version="1.0" encoding="utf-8"?>
<p:tagLst xmlns:p="http://schemas.openxmlformats.org/presentationml/2006/main">
  <p:tag name="KSO_WM_BEAUTIFY_FLAG" val=""/>
</p:tagLst>
</file>

<file path=ppt/tags/tag1368.xml><?xml version="1.0" encoding="utf-8"?>
<p:tagLst xmlns:p="http://schemas.openxmlformats.org/presentationml/2006/main">
  <p:tag name="KSO_WM_BEAUTIFY_FLAG" val=""/>
</p:tagLst>
</file>

<file path=ppt/tags/tag1369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0946_1*l_h_i*1_1_6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70.xml><?xml version="1.0" encoding="utf-8"?>
<p:tagLst xmlns:p="http://schemas.openxmlformats.org/presentationml/2006/main">
  <p:tag name="KSO_WM_BEAUTIFY_FLAG" val=""/>
</p:tagLst>
</file>

<file path=ppt/tags/tag1371.xml><?xml version="1.0" encoding="utf-8"?>
<p:tagLst xmlns:p="http://schemas.openxmlformats.org/presentationml/2006/main">
  <p:tag name="KSO_WM_BEAUTIFY_FLAG" val=""/>
</p:tagLst>
</file>

<file path=ppt/tags/tag1372.xml><?xml version="1.0" encoding="utf-8"?>
<p:tagLst xmlns:p="http://schemas.openxmlformats.org/presentationml/2006/main">
  <p:tag name="KSO_WM_BEAUTIFY_FLAG" val=""/>
</p:tagLst>
</file>

<file path=ppt/tags/tag1373.xml><?xml version="1.0" encoding="utf-8"?>
<p:tagLst xmlns:p="http://schemas.openxmlformats.org/presentationml/2006/main">
  <p:tag name="KSO_WM_BEAUTIFY_FLAG" val=""/>
</p:tagLst>
</file>

<file path=ppt/tags/tag1374.xml><?xml version="1.0" encoding="utf-8"?>
<p:tagLst xmlns:p="http://schemas.openxmlformats.org/presentationml/2006/main">
  <p:tag name="KSO_WM_BEAUTIFY_FLAG" val=""/>
</p:tagLst>
</file>

<file path=ppt/tags/tag1375.xml><?xml version="1.0" encoding="utf-8"?>
<p:tagLst xmlns:p="http://schemas.openxmlformats.org/presentationml/2006/main">
  <p:tag name="KSO_WM_BEAUTIFY_FLAG" val=""/>
</p:tagLst>
</file>

<file path=ppt/tags/tag1376.xml><?xml version="1.0" encoding="utf-8"?>
<p:tagLst xmlns:p="http://schemas.openxmlformats.org/presentationml/2006/main">
  <p:tag name="KSO_WM_BEAUTIFY_FLAG" val=""/>
</p:tagLst>
</file>

<file path=ppt/tags/tag1377.xml><?xml version="1.0" encoding="utf-8"?>
<p:tagLst xmlns:p="http://schemas.openxmlformats.org/presentationml/2006/main">
  <p:tag name="KSO_WM_BEAUTIFY_FLAG" val=""/>
</p:tagLst>
</file>

<file path=ppt/tags/tag1378.xml><?xml version="1.0" encoding="utf-8"?>
<p:tagLst xmlns:p="http://schemas.openxmlformats.org/presentationml/2006/main">
  <p:tag name="KSO_WM_BEAUTIFY_FLAG" val=""/>
</p:tagLst>
</file>

<file path=ppt/tags/tag1379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46_1*l_h_i*1_1_2"/>
  <p:tag name="KSO_WM_TEMPLATE_CATEGORY" val="diagram"/>
  <p:tag name="KSO_WM_TEMPLATE_INDEX" val="20230946"/>
  <p:tag name="KSO_WM_UNIT_LAYERLEVEL" val="1_1_1"/>
  <p:tag name="KSO_WM_TAG_VERSION" val="3.0"/>
  <p:tag name="KSO_WM_UNIT_PRESET_TEXT" val="产品"/>
  <p:tag name="KSO_WM_UNIT_FILL_FORE_SCHEMECOLOR_INDEX" val="5"/>
  <p:tag name="KSO_WM_UNIT_TEX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.800000011920929,&quot;colorType&quot;:1,&quot;foreColorIndex&quot;:5,&quot;pos&quot;:0,&quot;transparency&quot;:0.30000001192092896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14,&quot;transparency&quot;:0.6000000238418579},&quot;threeD&quot;:{&quot;curvedSurface&quot;:{&quot;brightness&quot;:0,&quot;colorType&quot;:2,&quot;rgb&quot;:&quot;#000000&quot;},&quot;depth&quot;:{&quot;colorType&quot;:0}}}}"/>
</p:tagLst>
</file>

<file path=ppt/tags/tag1380.xml><?xml version="1.0" encoding="utf-8"?>
<p:tagLst xmlns:p="http://schemas.openxmlformats.org/presentationml/2006/main">
  <p:tag name="KSO_WM_BEAUTIFY_FLAG" val=""/>
</p:tagLst>
</file>

<file path=ppt/tags/tag1381.xml><?xml version="1.0" encoding="utf-8"?>
<p:tagLst xmlns:p="http://schemas.openxmlformats.org/presentationml/2006/main">
  <p:tag name="KSO_WM_BEAUTIFY_FLAG" val=""/>
</p:tagLst>
</file>

<file path=ppt/tags/tag1382.xml><?xml version="1.0" encoding="utf-8"?>
<p:tagLst xmlns:p="http://schemas.openxmlformats.org/presentationml/2006/main">
  <p:tag name="KSO_WM_BEAUTIFY_FLAG" val=""/>
</p:tagLst>
</file>

<file path=ppt/tags/tag1383.xml><?xml version="1.0" encoding="utf-8"?>
<p:tagLst xmlns:p="http://schemas.openxmlformats.org/presentationml/2006/main">
  <p:tag name="KSO_WM_BEAUTIFY_FLAG" val=""/>
</p:tagLst>
</file>

<file path=ppt/tags/tag1384.xml><?xml version="1.0" encoding="utf-8"?>
<p:tagLst xmlns:p="http://schemas.openxmlformats.org/presentationml/2006/main">
  <p:tag name="KSO_WM_BEAUTIFY_FLAG" val=""/>
</p:tagLst>
</file>

<file path=ppt/tags/tag1385.xml><?xml version="1.0" encoding="utf-8"?>
<p:tagLst xmlns:p="http://schemas.openxmlformats.org/presentationml/2006/main">
  <p:tag name="KSO_WM_BEAUTIFY_FLAG" val=""/>
</p:tagLst>
</file>

<file path=ppt/tags/tag1386.xml><?xml version="1.0" encoding="utf-8"?>
<p:tagLst xmlns:p="http://schemas.openxmlformats.org/presentationml/2006/main">
  <p:tag name="KSO_WM_BEAUTIFY_FLAG" val=""/>
</p:tagLst>
</file>

<file path=ppt/tags/tag1387.xml><?xml version="1.0" encoding="utf-8"?>
<p:tagLst xmlns:p="http://schemas.openxmlformats.org/presentationml/2006/main">
  <p:tag name="KSO_WM_BEAUTIFY_FLAG" val=""/>
</p:tagLst>
</file>

<file path=ppt/tags/tag1388.xml><?xml version="1.0" encoding="utf-8"?>
<p:tagLst xmlns:p="http://schemas.openxmlformats.org/presentationml/2006/main">
  <p:tag name="KSO_WM_BEAUTIFY_FLAG" val=""/>
</p:tagLst>
</file>

<file path=ppt/tags/tag1389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0946_1*l_h_i*1_1_7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8899999856948853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90.xml><?xml version="1.0" encoding="utf-8"?>
<p:tagLst xmlns:p="http://schemas.openxmlformats.org/presentationml/2006/main">
  <p:tag name="KSO_WM_BEAUTIFY_FLAG" val=""/>
</p:tagLst>
</file>

<file path=ppt/tags/tag1391.xml><?xml version="1.0" encoding="utf-8"?>
<p:tagLst xmlns:p="http://schemas.openxmlformats.org/presentationml/2006/main">
  <p:tag name="KSO_WM_BEAUTIFY_FLAG" val=""/>
</p:tagLst>
</file>

<file path=ppt/tags/tag1392.xml><?xml version="1.0" encoding="utf-8"?>
<p:tagLst xmlns:p="http://schemas.openxmlformats.org/presentationml/2006/main">
  <p:tag name="KSO_WM_BEAUTIFY_FLAG" val=""/>
</p:tagLst>
</file>

<file path=ppt/tags/tag1393.xml><?xml version="1.0" encoding="utf-8"?>
<p:tagLst xmlns:p="http://schemas.openxmlformats.org/presentationml/2006/main">
  <p:tag name="KSO_WM_BEAUTIFY_FLAG" val=""/>
</p:tagLst>
</file>

<file path=ppt/tags/tag1394.xml><?xml version="1.0" encoding="utf-8"?>
<p:tagLst xmlns:p="http://schemas.openxmlformats.org/presentationml/2006/main">
  <p:tag name="KSO_WM_BEAUTIFY_FLAG" val=""/>
</p:tagLst>
</file>

<file path=ppt/tags/tag1395.xml><?xml version="1.0" encoding="utf-8"?>
<p:tagLst xmlns:p="http://schemas.openxmlformats.org/presentationml/2006/main">
  <p:tag name="KSO_WM_BEAUTIFY_FLAG" val=""/>
</p:tagLst>
</file>

<file path=ppt/tags/tag1396.xml><?xml version="1.0" encoding="utf-8"?>
<p:tagLst xmlns:p="http://schemas.openxmlformats.org/presentationml/2006/main">
  <p:tag name="KSO_WM_BEAUTIFY_FLAG" val=""/>
</p:tagLst>
</file>

<file path=ppt/tags/tag1397.xml><?xml version="1.0" encoding="utf-8"?>
<p:tagLst xmlns:p="http://schemas.openxmlformats.org/presentationml/2006/main">
  <p:tag name="KSO_WM_BEAUTIFY_FLAG" val=""/>
</p:tagLst>
</file>

<file path=ppt/tags/tag1398.xml><?xml version="1.0" encoding="utf-8"?>
<p:tagLst xmlns:p="http://schemas.openxmlformats.org/presentationml/2006/main">
  <p:tag name="KSO_WM_BEAUTIFY_FLAG" val=""/>
</p:tagLst>
</file>

<file path=ppt/tags/tag139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30946_1*l_h_i*1_1_8"/>
  <p:tag name="KSO_WM_TEMPLATE_CATEGORY" val="diagram"/>
  <p:tag name="KSO_WM_TEMPLATE_INDEX" val="20230946"/>
  <p:tag name="KSO_WM_UNIT_LAYERLEVEL" val="1_1_1"/>
  <p:tag name="KSO_WM_TAG_VERSION" val="3.0"/>
  <p:tag name="KSO_WM_UNIT_FILL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gradient&quot;:[{&quot;brightness&quot;:0,&quot;colorType&quot;:1,&quot;foreColorIndex&quot;:5,&quot;pos&quot;:0,&quot;transparency&quot;:0.15000000596046448},{&quot;brightness&quot;:0,&quot;colorType&quot;:1,&quot;foreColorIndex&quot;:5,&quot;pos&quot;:1,&quot;transparency&quot;:0.2000000029802322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00.xml><?xml version="1.0" encoding="utf-8"?>
<p:tagLst xmlns:p="http://schemas.openxmlformats.org/presentationml/2006/main">
  <p:tag name="KSO_WM_BEAUTIFY_FLAG" val=""/>
</p:tagLst>
</file>

<file path=ppt/tags/tag1401.xml><?xml version="1.0" encoding="utf-8"?>
<p:tagLst xmlns:p="http://schemas.openxmlformats.org/presentationml/2006/main">
  <p:tag name="KSO_WM_BEAUTIFY_FLAG" val=""/>
</p:tagLst>
</file>

<file path=ppt/tags/tag1402.xml><?xml version="1.0" encoding="utf-8"?>
<p:tagLst xmlns:p="http://schemas.openxmlformats.org/presentationml/2006/main">
  <p:tag name="KSO_WM_BEAUTIFY_FLAG" val=""/>
</p:tagLst>
</file>

<file path=ppt/tags/tag1403.xml><?xml version="1.0" encoding="utf-8"?>
<p:tagLst xmlns:p="http://schemas.openxmlformats.org/presentationml/2006/main">
  <p:tag name="KSO_WM_BEAUTIFY_FLAG" val=""/>
</p:tagLst>
</file>

<file path=ppt/tags/tag1404.xml><?xml version="1.0" encoding="utf-8"?>
<p:tagLst xmlns:p="http://schemas.openxmlformats.org/presentationml/2006/main">
  <p:tag name="KSO_WM_BEAUTIFY_FLAG" val=""/>
</p:tagLst>
</file>

<file path=ppt/tags/tag1405.xml><?xml version="1.0" encoding="utf-8"?>
<p:tagLst xmlns:p="http://schemas.openxmlformats.org/presentationml/2006/main">
  <p:tag name="KSO_WM_BEAUTIFY_FLAG" val=""/>
</p:tagLst>
</file>

<file path=ppt/tags/tag1406.xml><?xml version="1.0" encoding="utf-8"?>
<p:tagLst xmlns:p="http://schemas.openxmlformats.org/presentationml/2006/main">
  <p:tag name="KSO_WM_BEAUTIFY_FLAG" val=""/>
</p:tagLst>
</file>

<file path=ppt/tags/tag1407.xml><?xml version="1.0" encoding="utf-8"?>
<p:tagLst xmlns:p="http://schemas.openxmlformats.org/presentationml/2006/main">
  <p:tag name="KSO_WM_BEAUTIFY_FLAG" val=""/>
</p:tagLst>
</file>

<file path=ppt/tags/tag1408.xml><?xml version="1.0" encoding="utf-8"?>
<p:tagLst xmlns:p="http://schemas.openxmlformats.org/presentationml/2006/main">
  <p:tag name="KSO_WM_BEAUTIFY_FLAG" val=""/>
</p:tagLst>
</file>

<file path=ppt/tags/tag1409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46_1*l_h_i*1_1_1"/>
  <p:tag name="KSO_WM_TEMPLATE_CATEGORY" val="diagram"/>
  <p:tag name="KSO_WM_TEMPLATE_INDEX" val="20230946"/>
  <p:tag name="KSO_WM_UNIT_LAYERLEVEL" val="1_1_1"/>
  <p:tag name="KSO_WM_TAG_VERSION" val="3.0"/>
  <p:tag name="KSO_WM_UNIT_LINE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10.xml><?xml version="1.0" encoding="utf-8"?>
<p:tagLst xmlns:p="http://schemas.openxmlformats.org/presentationml/2006/main">
  <p:tag name="KSO_WM_BEAUTIFY_FLAG" val=""/>
</p:tagLst>
</file>

<file path=ppt/tags/tag1411.xml><?xml version="1.0" encoding="utf-8"?>
<p:tagLst xmlns:p="http://schemas.openxmlformats.org/presentationml/2006/main">
  <p:tag name="KSO_WM_BEAUTIFY_FLAG" val=""/>
</p:tagLst>
</file>

<file path=ppt/tags/tag1412.xml><?xml version="1.0" encoding="utf-8"?>
<p:tagLst xmlns:p="http://schemas.openxmlformats.org/presentationml/2006/main">
  <p:tag name="KSO_WM_BEAUTIFY_FLAG" val=""/>
</p:tagLst>
</file>

<file path=ppt/tags/tag1413.xml><?xml version="1.0" encoding="utf-8"?>
<p:tagLst xmlns:p="http://schemas.openxmlformats.org/presentationml/2006/main">
  <p:tag name="KSO_WM_BEAUTIFY_FLAG" val=""/>
</p:tagLst>
</file>

<file path=ppt/tags/tag1414.xml><?xml version="1.0" encoding="utf-8"?>
<p:tagLst xmlns:p="http://schemas.openxmlformats.org/presentationml/2006/main">
  <p:tag name="KSO_WM_BEAUTIFY_FLAG" val=""/>
</p:tagLst>
</file>

<file path=ppt/tags/tag1415.xml><?xml version="1.0" encoding="utf-8"?>
<p:tagLst xmlns:p="http://schemas.openxmlformats.org/presentationml/2006/main">
  <p:tag name="KSO_WM_BEAUTIFY_FLAG" val=""/>
</p:tagLst>
</file>

<file path=ppt/tags/tag1416.xml><?xml version="1.0" encoding="utf-8"?>
<p:tagLst xmlns:p="http://schemas.openxmlformats.org/presentationml/2006/main">
  <p:tag name="KSO_WM_BEAUTIFY_FLAG" val=""/>
</p:tagLst>
</file>

<file path=ppt/tags/tag1417.xml><?xml version="1.0" encoding="utf-8"?>
<p:tagLst xmlns:p="http://schemas.openxmlformats.org/presentationml/2006/main">
  <p:tag name="KSO_WM_BEAUTIFY_FLAG" val=""/>
</p:tagLst>
</file>

<file path=ppt/tags/tag1418.xml><?xml version="1.0" encoding="utf-8"?>
<p:tagLst xmlns:p="http://schemas.openxmlformats.org/presentationml/2006/main">
  <p:tag name="KSO_WM_BEAUTIFY_FLAG" val=""/>
</p:tagLst>
</file>

<file path=ppt/tags/tag1419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0946_1*l_h_i*1_2_3"/>
  <p:tag name="KSO_WM_TEMPLATE_CATEGORY" val="diagram"/>
  <p:tag name="KSO_WM_TEMPLATE_INDEX" val="20230946"/>
  <p:tag name="KSO_WM_UNIT_LAYERLEVEL" val="1_1_1"/>
  <p:tag name="KSO_WM_TAG_VERSION" val="3.0"/>
  <p:tag name="KSO_WM_UNIT_LINE_FORE_SCHEMECOLOR_INDEX" val="5"/>
  <p:tag name="KSO_WM_DIAGRAM_MAX_ITEMCNT" val="4"/>
  <p:tag name="KSO_WM_DIAGRAM_MIN_ITEMCNT" val="4"/>
  <p:tag name="KSO_WM_DIAGRAM_VIRTUALLY_FRAME" val="{&quot;height&quot;:351.15000000000003,&quot;width&quot;:692.849999999999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20.xml><?xml version="1.0" encoding="utf-8"?>
<p:tagLst xmlns:p="http://schemas.openxmlformats.org/presentationml/2006/main">
  <p:tag name="KSO_WM_BEAUTIFY_FLAG" val=""/>
</p:tagLst>
</file>

<file path=ppt/tags/tag1421.xml><?xml version="1.0" encoding="utf-8"?>
<p:tagLst xmlns:p="http://schemas.openxmlformats.org/presentationml/2006/main">
  <p:tag name="KSO_WM_BEAUTIFY_FLAG" val=""/>
</p:tagLst>
</file>

<file path=ppt/tags/tag1422.xml><?xml version="1.0" encoding="utf-8"?>
<p:tagLst xmlns:p="http://schemas.openxmlformats.org/presentationml/2006/main">
  <p:tag name="KSO_WM_BEAUTIFY_FLAG" val=""/>
</p:tagLst>
</file>

<file path=ppt/tags/tag1423.xml><?xml version="1.0" encoding="utf-8"?>
<p:tagLst xmlns:p="http://schemas.openxmlformats.org/presentationml/2006/main">
  <p:tag name="KSO_WM_BEAUTIFY_FLAG" val=""/>
</p:tagLst>
</file>

<file path=ppt/tags/tag1424.xml><?xml version="1.0" encoding="utf-8"?>
<p:tagLst xmlns:p="http://schemas.openxmlformats.org/presentationml/2006/main">
  <p:tag name="KSO_WM_BEAUTIFY_FLAG" val=""/>
</p:tagLst>
</file>

<file path=ppt/tags/tag1425.xml><?xml version="1.0" encoding="utf-8"?>
<p:tagLst xmlns:p="http://schemas.openxmlformats.org/presentationml/2006/main">
  <p:tag name="KSO_WM_BEAUTIFY_FLAG" val=""/>
</p:tagLst>
</file>

<file path=ppt/tags/tag1426.xml><?xml version="1.0" encoding="utf-8"?>
<p:tagLst xmlns:p="http://schemas.openxmlformats.org/presentationml/2006/main">
  <p:tag name="KSO_WM_BEAUTIFY_FLAG" val=""/>
</p:tagLst>
</file>

<file path=ppt/tags/tag1427.xml><?xml version="1.0" encoding="utf-8"?>
<p:tagLst xmlns:p="http://schemas.openxmlformats.org/presentationml/2006/main">
  <p:tag name="KSO_WM_BEAUTIFY_FLAG" val=""/>
</p:tagLst>
</file>

<file path=ppt/tags/tag1428.xml><?xml version="1.0" encoding="utf-8"?>
<p:tagLst xmlns:p="http://schemas.openxmlformats.org/presentationml/2006/main">
  <p:tag name="KSO_WM_BEAUTIFY_FLAG" val=""/>
</p:tagLst>
</file>

<file path=ppt/tags/tag1429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30.xml><?xml version="1.0" encoding="utf-8"?>
<p:tagLst xmlns:p="http://schemas.openxmlformats.org/presentationml/2006/main">
  <p:tag name="KSO_WM_BEAUTIFY_FLAG" val=""/>
</p:tagLst>
</file>

<file path=ppt/tags/tag1431.xml><?xml version="1.0" encoding="utf-8"?>
<p:tagLst xmlns:p="http://schemas.openxmlformats.org/presentationml/2006/main">
  <p:tag name="KSO_WM_BEAUTIFY_FLAG" val=""/>
</p:tagLst>
</file>

<file path=ppt/tags/tag1432.xml><?xml version="1.0" encoding="utf-8"?>
<p:tagLst xmlns:p="http://schemas.openxmlformats.org/presentationml/2006/main">
  <p:tag name="KSO_WM_BEAUTIFY_FLAG" val=""/>
</p:tagLst>
</file>

<file path=ppt/tags/tag1433.xml><?xml version="1.0" encoding="utf-8"?>
<p:tagLst xmlns:p="http://schemas.openxmlformats.org/presentationml/2006/main">
  <p:tag name="KSO_WM_BEAUTIFY_FLAG" val=""/>
</p:tagLst>
</file>

<file path=ppt/tags/tag1434.xml><?xml version="1.0" encoding="utf-8"?>
<p:tagLst xmlns:p="http://schemas.openxmlformats.org/presentationml/2006/main">
  <p:tag name="KSO_WM_BEAUTIFY_FLAG" val=""/>
</p:tagLst>
</file>

<file path=ppt/tags/tag1435.xml><?xml version="1.0" encoding="utf-8"?>
<p:tagLst xmlns:p="http://schemas.openxmlformats.org/presentationml/2006/main">
  <p:tag name="KSO_WM_BEAUTIFY_FLAG" val=""/>
</p:tagLst>
</file>

<file path=ppt/tags/tag1436.xml><?xml version="1.0" encoding="utf-8"?>
<p:tagLst xmlns:p="http://schemas.openxmlformats.org/presentationml/2006/main">
  <p:tag name="KSO_WM_BEAUTIFY_FLAG" val=""/>
</p:tagLst>
</file>

<file path=ppt/tags/tag1437.xml><?xml version="1.0" encoding="utf-8"?>
<p:tagLst xmlns:p="http://schemas.openxmlformats.org/presentationml/2006/main">
  <p:tag name="KSO_WM_BEAUTIFY_FLAG" val=""/>
</p:tagLst>
</file>

<file path=ppt/tags/tag1438.xml><?xml version="1.0" encoding="utf-8"?>
<p:tagLst xmlns:p="http://schemas.openxmlformats.org/presentationml/2006/main">
  <p:tag name="KSO_WM_BEAUTIFY_FLAG" val=""/>
</p:tagLst>
</file>

<file path=ppt/tags/tag1439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40.xml><?xml version="1.0" encoding="utf-8"?>
<p:tagLst xmlns:p="http://schemas.openxmlformats.org/presentationml/2006/main">
  <p:tag name="KSO_WM_BEAUTIFY_FLAG" val=""/>
</p:tagLst>
</file>

<file path=ppt/tags/tag1441.xml><?xml version="1.0" encoding="utf-8"?>
<p:tagLst xmlns:p="http://schemas.openxmlformats.org/presentationml/2006/main">
  <p:tag name="KSO_WM_BEAUTIFY_FLAG" val=""/>
</p:tagLst>
</file>

<file path=ppt/tags/tag1442.xml><?xml version="1.0" encoding="utf-8"?>
<p:tagLst xmlns:p="http://schemas.openxmlformats.org/presentationml/2006/main">
  <p:tag name="KSO_WM_BEAUTIFY_FLAG" val=""/>
</p:tagLst>
</file>

<file path=ppt/tags/tag1443.xml><?xml version="1.0" encoding="utf-8"?>
<p:tagLst xmlns:p="http://schemas.openxmlformats.org/presentationml/2006/main">
  <p:tag name="KSO_WM_BEAUTIFY_FLAG" val=""/>
</p:tagLst>
</file>

<file path=ppt/tags/tag1444.xml><?xml version="1.0" encoding="utf-8"?>
<p:tagLst xmlns:p="http://schemas.openxmlformats.org/presentationml/2006/main">
  <p:tag name="KSO_WM_BEAUTIFY_FLAG" val=""/>
</p:tagLst>
</file>

<file path=ppt/tags/tag1445.xml><?xml version="1.0" encoding="utf-8"?>
<p:tagLst xmlns:p="http://schemas.openxmlformats.org/presentationml/2006/main">
  <p:tag name="KSO_WM_BEAUTIFY_FLAG" val=""/>
</p:tagLst>
</file>

<file path=ppt/tags/tag1446.xml><?xml version="1.0" encoding="utf-8"?>
<p:tagLst xmlns:p="http://schemas.openxmlformats.org/presentationml/2006/main">
  <p:tag name="KSO_WM_BEAUTIFY_FLAG" val=""/>
</p:tagLst>
</file>

<file path=ppt/tags/tag1447.xml><?xml version="1.0" encoding="utf-8"?>
<p:tagLst xmlns:p="http://schemas.openxmlformats.org/presentationml/2006/main">
  <p:tag name="KSO_WM_BEAUTIFY_FLAG" val=""/>
</p:tagLst>
</file>

<file path=ppt/tags/tag1448.xml><?xml version="1.0" encoding="utf-8"?>
<p:tagLst xmlns:p="http://schemas.openxmlformats.org/presentationml/2006/main">
  <p:tag name="KSO_WM_BEAUTIFY_FLAG" val=""/>
</p:tagLst>
</file>

<file path=ppt/tags/tag1449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50.xml><?xml version="1.0" encoding="utf-8"?>
<p:tagLst xmlns:p="http://schemas.openxmlformats.org/presentationml/2006/main">
  <p:tag name="KSO_WM_BEAUTIFY_FLAG" val=""/>
</p:tagLst>
</file>

<file path=ppt/tags/tag1451.xml><?xml version="1.0" encoding="utf-8"?>
<p:tagLst xmlns:p="http://schemas.openxmlformats.org/presentationml/2006/main">
  <p:tag name="KSO_WM_BEAUTIFY_FLAG" val=""/>
</p:tagLst>
</file>

<file path=ppt/tags/tag1452.xml><?xml version="1.0" encoding="utf-8"?>
<p:tagLst xmlns:p="http://schemas.openxmlformats.org/presentationml/2006/main">
  <p:tag name="KSO_WM_BEAUTIFY_FLAG" val=""/>
</p:tagLst>
</file>

<file path=ppt/tags/tag1453.xml><?xml version="1.0" encoding="utf-8"?>
<p:tagLst xmlns:p="http://schemas.openxmlformats.org/presentationml/2006/main">
  <p:tag name="KSO_WM_BEAUTIFY_FLAG" val=""/>
</p:tagLst>
</file>

<file path=ppt/tags/tag1454.xml><?xml version="1.0" encoding="utf-8"?>
<p:tagLst xmlns:p="http://schemas.openxmlformats.org/presentationml/2006/main">
  <p:tag name="KSO_WM_BEAUTIFY_FLAG" val=""/>
</p:tagLst>
</file>

<file path=ppt/tags/tag1455.xml><?xml version="1.0" encoding="utf-8"?>
<p:tagLst xmlns:p="http://schemas.openxmlformats.org/presentationml/2006/main">
  <p:tag name="KSO_WM_BEAUTIFY_FLAG" val=""/>
</p:tagLst>
</file>

<file path=ppt/tags/tag1456.xml><?xml version="1.0" encoding="utf-8"?>
<p:tagLst xmlns:p="http://schemas.openxmlformats.org/presentationml/2006/main">
  <p:tag name="KSO_WM_BEAUTIFY_FLAG" val=""/>
</p:tagLst>
</file>

<file path=ppt/tags/tag1457.xml><?xml version="1.0" encoding="utf-8"?>
<p:tagLst xmlns:p="http://schemas.openxmlformats.org/presentationml/2006/main">
  <p:tag name="KSO_WM_BEAUTIFY_FLAG" val=""/>
</p:tagLst>
</file>

<file path=ppt/tags/tag1458.xml><?xml version="1.0" encoding="utf-8"?>
<p:tagLst xmlns:p="http://schemas.openxmlformats.org/presentationml/2006/main">
  <p:tag name="KSO_WM_BEAUTIFY_FLAG" val=""/>
</p:tagLst>
</file>

<file path=ppt/tags/tag1459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60.xml><?xml version="1.0" encoding="utf-8"?>
<p:tagLst xmlns:p="http://schemas.openxmlformats.org/presentationml/2006/main">
  <p:tag name="KSO_WM_BEAUTIFY_FLAG" val=""/>
</p:tagLst>
</file>

<file path=ppt/tags/tag1461.xml><?xml version="1.0" encoding="utf-8"?>
<p:tagLst xmlns:p="http://schemas.openxmlformats.org/presentationml/2006/main">
  <p:tag name="KSO_WM_BEAUTIFY_FLAG" val=""/>
</p:tagLst>
</file>

<file path=ppt/tags/tag1462.xml><?xml version="1.0" encoding="utf-8"?>
<p:tagLst xmlns:p="http://schemas.openxmlformats.org/presentationml/2006/main">
  <p:tag name="KSO_WM_BEAUTIFY_FLAG" val=""/>
</p:tagLst>
</file>

<file path=ppt/tags/tag1463.xml><?xml version="1.0" encoding="utf-8"?>
<p:tagLst xmlns:p="http://schemas.openxmlformats.org/presentationml/2006/main">
  <p:tag name="KSO_WM_BEAUTIFY_FLAG" val=""/>
</p:tagLst>
</file>

<file path=ppt/tags/tag1464.xml><?xml version="1.0" encoding="utf-8"?>
<p:tagLst xmlns:p="http://schemas.openxmlformats.org/presentationml/2006/main">
  <p:tag name="KSO_WM_BEAUTIFY_FLAG" val=""/>
</p:tagLst>
</file>

<file path=ppt/tags/tag1465.xml><?xml version="1.0" encoding="utf-8"?>
<p:tagLst xmlns:p="http://schemas.openxmlformats.org/presentationml/2006/main">
  <p:tag name="KSO_WM_BEAUTIFY_FLAG" val=""/>
</p:tagLst>
</file>

<file path=ppt/tags/tag1466.xml><?xml version="1.0" encoding="utf-8"?>
<p:tagLst xmlns:p="http://schemas.openxmlformats.org/presentationml/2006/main">
  <p:tag name="KSO_WM_BEAUTIFY_FLAG" val=""/>
</p:tagLst>
</file>

<file path=ppt/tags/tag1467.xml><?xml version="1.0" encoding="utf-8"?>
<p:tagLst xmlns:p="http://schemas.openxmlformats.org/presentationml/2006/main">
  <p:tag name="KSO_WM_BEAUTIFY_FLAG" val=""/>
</p:tagLst>
</file>

<file path=ppt/tags/tag1468.xml><?xml version="1.0" encoding="utf-8"?>
<p:tagLst xmlns:p="http://schemas.openxmlformats.org/presentationml/2006/main">
  <p:tag name="KSO_WM_BEAUTIFY_FLAG" val=""/>
</p:tagLst>
</file>

<file path=ppt/tags/tag1469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70.xml><?xml version="1.0" encoding="utf-8"?>
<p:tagLst xmlns:p="http://schemas.openxmlformats.org/presentationml/2006/main">
  <p:tag name="KSO_WM_BEAUTIFY_FLAG" val=""/>
</p:tagLst>
</file>

<file path=ppt/tags/tag1471.xml><?xml version="1.0" encoding="utf-8"?>
<p:tagLst xmlns:p="http://schemas.openxmlformats.org/presentationml/2006/main">
  <p:tag name="KSO_WM_BEAUTIFY_FLAG" val=""/>
</p:tagLst>
</file>

<file path=ppt/tags/tag1472.xml><?xml version="1.0" encoding="utf-8"?>
<p:tagLst xmlns:p="http://schemas.openxmlformats.org/presentationml/2006/main">
  <p:tag name="KSO_WM_BEAUTIFY_FLAG" val=""/>
</p:tagLst>
</file>

<file path=ppt/tags/tag1473.xml><?xml version="1.0" encoding="utf-8"?>
<p:tagLst xmlns:p="http://schemas.openxmlformats.org/presentationml/2006/main">
  <p:tag name="KSO_WM_BEAUTIFY_FLAG" val=""/>
</p:tagLst>
</file>

<file path=ppt/tags/tag1474.xml><?xml version="1.0" encoding="utf-8"?>
<p:tagLst xmlns:p="http://schemas.openxmlformats.org/presentationml/2006/main">
  <p:tag name="KSO_WM_BEAUTIFY_FLAG" val=""/>
</p:tagLst>
</file>

<file path=ppt/tags/tag1475.xml><?xml version="1.0" encoding="utf-8"?>
<p:tagLst xmlns:p="http://schemas.openxmlformats.org/presentationml/2006/main">
  <p:tag name="KSO_WM_BEAUTIFY_FLAG" val=""/>
</p:tagLst>
</file>

<file path=ppt/tags/tag1476.xml><?xml version="1.0" encoding="utf-8"?>
<p:tagLst xmlns:p="http://schemas.openxmlformats.org/presentationml/2006/main">
  <p:tag name="KSO_WM_BEAUTIFY_FLAG" val=""/>
</p:tagLst>
</file>

<file path=ppt/tags/tag1477.xml><?xml version="1.0" encoding="utf-8"?>
<p:tagLst xmlns:p="http://schemas.openxmlformats.org/presentationml/2006/main">
  <p:tag name="KSO_WM_BEAUTIFY_FLAG" val=""/>
</p:tagLst>
</file>

<file path=ppt/tags/tag1478.xml><?xml version="1.0" encoding="utf-8"?>
<p:tagLst xmlns:p="http://schemas.openxmlformats.org/presentationml/2006/main">
  <p:tag name="KSO_WM_BEAUTIFY_FLAG" val=""/>
</p:tagLst>
</file>

<file path=ppt/tags/tag1479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80.xml><?xml version="1.0" encoding="utf-8"?>
<p:tagLst xmlns:p="http://schemas.openxmlformats.org/presentationml/2006/main">
  <p:tag name="KSO_WM_BEAUTIFY_FLAG" val=""/>
</p:tagLst>
</file>

<file path=ppt/tags/tag1481.xml><?xml version="1.0" encoding="utf-8"?>
<p:tagLst xmlns:p="http://schemas.openxmlformats.org/presentationml/2006/main">
  <p:tag name="KSO_WM_BEAUTIFY_FLAG" val=""/>
</p:tagLst>
</file>

<file path=ppt/tags/tag1482.xml><?xml version="1.0" encoding="utf-8"?>
<p:tagLst xmlns:p="http://schemas.openxmlformats.org/presentationml/2006/main">
  <p:tag name="KSO_WM_BEAUTIFY_FLAG" val=""/>
</p:tagLst>
</file>

<file path=ppt/tags/tag1483.xml><?xml version="1.0" encoding="utf-8"?>
<p:tagLst xmlns:p="http://schemas.openxmlformats.org/presentationml/2006/main">
  <p:tag name="KSO_WM_BEAUTIFY_FLAG" val=""/>
</p:tagLst>
</file>

<file path=ppt/tags/tag1484.xml><?xml version="1.0" encoding="utf-8"?>
<p:tagLst xmlns:p="http://schemas.openxmlformats.org/presentationml/2006/main">
  <p:tag name="KSO_WM_BEAUTIFY_FLAG" val=""/>
</p:tagLst>
</file>

<file path=ppt/tags/tag1485.xml><?xml version="1.0" encoding="utf-8"?>
<p:tagLst xmlns:p="http://schemas.openxmlformats.org/presentationml/2006/main">
  <p:tag name="KSO_WM_BEAUTIFY_FLAG" val=""/>
</p:tagLst>
</file>

<file path=ppt/tags/tag1486.xml><?xml version="1.0" encoding="utf-8"?>
<p:tagLst xmlns:p="http://schemas.openxmlformats.org/presentationml/2006/main">
  <p:tag name="KSO_WM_BEAUTIFY_FLAG" val=""/>
</p:tagLst>
</file>

<file path=ppt/tags/tag1487.xml><?xml version="1.0" encoding="utf-8"?>
<p:tagLst xmlns:p="http://schemas.openxmlformats.org/presentationml/2006/main">
  <p:tag name="KSO_WM_BEAUTIFY_FLAG" val=""/>
</p:tagLst>
</file>

<file path=ppt/tags/tag1488.xml><?xml version="1.0" encoding="utf-8"?>
<p:tagLst xmlns:p="http://schemas.openxmlformats.org/presentationml/2006/main">
  <p:tag name="KSO_WM_BEAUTIFY_FLAG" val=""/>
</p:tagLst>
</file>

<file path=ppt/tags/tag1489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490.xml><?xml version="1.0" encoding="utf-8"?>
<p:tagLst xmlns:p="http://schemas.openxmlformats.org/presentationml/2006/main">
  <p:tag name="KSO_WM_BEAUTIFY_FLAG" val=""/>
</p:tagLst>
</file>

<file path=ppt/tags/tag1491.xml><?xml version="1.0" encoding="utf-8"?>
<p:tagLst xmlns:p="http://schemas.openxmlformats.org/presentationml/2006/main">
  <p:tag name="KSO_WM_BEAUTIFY_FLAG" val=""/>
</p:tagLst>
</file>

<file path=ppt/tags/tag1492.xml><?xml version="1.0" encoding="utf-8"?>
<p:tagLst xmlns:p="http://schemas.openxmlformats.org/presentationml/2006/main">
  <p:tag name="KSO_WM_BEAUTIFY_FLAG" val=""/>
</p:tagLst>
</file>

<file path=ppt/tags/tag1493.xml><?xml version="1.0" encoding="utf-8"?>
<p:tagLst xmlns:p="http://schemas.openxmlformats.org/presentationml/2006/main">
  <p:tag name="KSO_WM_BEAUTIFY_FLAG" val=""/>
</p:tagLst>
</file>

<file path=ppt/tags/tag1494.xml><?xml version="1.0" encoding="utf-8"?>
<p:tagLst xmlns:p="http://schemas.openxmlformats.org/presentationml/2006/main">
  <p:tag name="KSO_WM_BEAUTIFY_FLAG" val=""/>
</p:tagLst>
</file>

<file path=ppt/tags/tag1495.xml><?xml version="1.0" encoding="utf-8"?>
<p:tagLst xmlns:p="http://schemas.openxmlformats.org/presentationml/2006/main">
  <p:tag name="KSO_WM_BEAUTIFY_FLAG" val=""/>
</p:tagLst>
</file>

<file path=ppt/tags/tag1496.xml><?xml version="1.0" encoding="utf-8"?>
<p:tagLst xmlns:p="http://schemas.openxmlformats.org/presentationml/2006/main">
  <p:tag name="KSO_WM_BEAUTIFY_FLAG" val=""/>
</p:tagLst>
</file>

<file path=ppt/tags/tag1497.xml><?xml version="1.0" encoding="utf-8"?>
<p:tagLst xmlns:p="http://schemas.openxmlformats.org/presentationml/2006/main">
  <p:tag name="KSO_WM_BEAUTIFY_FLAG" val=""/>
</p:tagLst>
</file>

<file path=ppt/tags/tag1498.xml><?xml version="1.0" encoding="utf-8"?>
<p:tagLst xmlns:p="http://schemas.openxmlformats.org/presentationml/2006/main">
  <p:tag name="KSO_WM_BEAUTIFY_FLAG" val=""/>
</p:tagLst>
</file>

<file path=ppt/tags/tag149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00.xml><?xml version="1.0" encoding="utf-8"?>
<p:tagLst xmlns:p="http://schemas.openxmlformats.org/presentationml/2006/main">
  <p:tag name="KSO_WM_BEAUTIFY_FLAG" val=""/>
</p:tagLst>
</file>

<file path=ppt/tags/tag1501.xml><?xml version="1.0" encoding="utf-8"?>
<p:tagLst xmlns:p="http://schemas.openxmlformats.org/presentationml/2006/main">
  <p:tag name="KSO_WM_BEAUTIFY_FLAG" val=""/>
</p:tagLst>
</file>

<file path=ppt/tags/tag1502.xml><?xml version="1.0" encoding="utf-8"?>
<p:tagLst xmlns:p="http://schemas.openxmlformats.org/presentationml/2006/main">
  <p:tag name="KSO_WM_BEAUTIFY_FLAG" val=""/>
</p:tagLst>
</file>

<file path=ppt/tags/tag1503.xml><?xml version="1.0" encoding="utf-8"?>
<p:tagLst xmlns:p="http://schemas.openxmlformats.org/presentationml/2006/main">
  <p:tag name="KSO_WM_BEAUTIFY_FLAG" val=""/>
</p:tagLst>
</file>

<file path=ppt/tags/tag1504.xml><?xml version="1.0" encoding="utf-8"?>
<p:tagLst xmlns:p="http://schemas.openxmlformats.org/presentationml/2006/main">
  <p:tag name="KSO_WM_BEAUTIFY_FLAG" val=""/>
</p:tagLst>
</file>

<file path=ppt/tags/tag1505.xml><?xml version="1.0" encoding="utf-8"?>
<p:tagLst xmlns:p="http://schemas.openxmlformats.org/presentationml/2006/main">
  <p:tag name="KSO_WM_BEAUTIFY_FLAG" val=""/>
</p:tagLst>
</file>

<file path=ppt/tags/tag1506.xml><?xml version="1.0" encoding="utf-8"?>
<p:tagLst xmlns:p="http://schemas.openxmlformats.org/presentationml/2006/main">
  <p:tag name="KSO_WM_BEAUTIFY_FLAG" val=""/>
</p:tagLst>
</file>

<file path=ppt/tags/tag1507.xml><?xml version="1.0" encoding="utf-8"?>
<p:tagLst xmlns:p="http://schemas.openxmlformats.org/presentationml/2006/main">
  <p:tag name="KSO_WM_BEAUTIFY_FLAG" val=""/>
</p:tagLst>
</file>

<file path=ppt/tags/tag1508.xml><?xml version="1.0" encoding="utf-8"?>
<p:tagLst xmlns:p="http://schemas.openxmlformats.org/presentationml/2006/main">
  <p:tag name="KSO_WM_BEAUTIFY_FLAG" val=""/>
</p:tagLst>
</file>

<file path=ppt/tags/tag1509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10.xml><?xml version="1.0" encoding="utf-8"?>
<p:tagLst xmlns:p="http://schemas.openxmlformats.org/presentationml/2006/main">
  <p:tag name="KSO_WM_BEAUTIFY_FLAG" val=""/>
</p:tagLst>
</file>

<file path=ppt/tags/tag1511.xml><?xml version="1.0" encoding="utf-8"?>
<p:tagLst xmlns:p="http://schemas.openxmlformats.org/presentationml/2006/main">
  <p:tag name="KSO_WM_BEAUTIFY_FLAG" val=""/>
</p:tagLst>
</file>

<file path=ppt/tags/tag1512.xml><?xml version="1.0" encoding="utf-8"?>
<p:tagLst xmlns:p="http://schemas.openxmlformats.org/presentationml/2006/main">
  <p:tag name="KSO_WM_BEAUTIFY_FLAG" val=""/>
</p:tagLst>
</file>

<file path=ppt/tags/tag1513.xml><?xml version="1.0" encoding="utf-8"?>
<p:tagLst xmlns:p="http://schemas.openxmlformats.org/presentationml/2006/main">
  <p:tag name="KSO_WM_BEAUTIFY_FLAG" val=""/>
</p:tagLst>
</file>

<file path=ppt/tags/tag1514.xml><?xml version="1.0" encoding="utf-8"?>
<p:tagLst xmlns:p="http://schemas.openxmlformats.org/presentationml/2006/main">
  <p:tag name="KSO_WM_BEAUTIFY_FLAG" val=""/>
</p:tagLst>
</file>

<file path=ppt/tags/tag1515.xml><?xml version="1.0" encoding="utf-8"?>
<p:tagLst xmlns:p="http://schemas.openxmlformats.org/presentationml/2006/main">
  <p:tag name="KSO_WM_BEAUTIFY_FLAG" val=""/>
</p:tagLst>
</file>

<file path=ppt/tags/tag1516.xml><?xml version="1.0" encoding="utf-8"?>
<p:tagLst xmlns:p="http://schemas.openxmlformats.org/presentationml/2006/main">
  <p:tag name="KSO_WM_BEAUTIFY_FLAG" val=""/>
</p:tagLst>
</file>

<file path=ppt/tags/tag1517.xml><?xml version="1.0" encoding="utf-8"?>
<p:tagLst xmlns:p="http://schemas.openxmlformats.org/presentationml/2006/main">
  <p:tag name="KSO_WM_BEAUTIFY_FLAG" val=""/>
</p:tagLst>
</file>

<file path=ppt/tags/tag1518.xml><?xml version="1.0" encoding="utf-8"?>
<p:tagLst xmlns:p="http://schemas.openxmlformats.org/presentationml/2006/main">
  <p:tag name="KSO_WM_BEAUTIFY_FLAG" val=""/>
</p:tagLst>
</file>

<file path=ppt/tags/tag1519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20.xml><?xml version="1.0" encoding="utf-8"?>
<p:tagLst xmlns:p="http://schemas.openxmlformats.org/presentationml/2006/main">
  <p:tag name="KSO_WM_BEAUTIFY_FLAG" val=""/>
</p:tagLst>
</file>

<file path=ppt/tags/tag1521.xml><?xml version="1.0" encoding="utf-8"?>
<p:tagLst xmlns:p="http://schemas.openxmlformats.org/presentationml/2006/main">
  <p:tag name="KSO_WM_BEAUTIFY_FLAG" val=""/>
</p:tagLst>
</file>

<file path=ppt/tags/tag1522.xml><?xml version="1.0" encoding="utf-8"?>
<p:tagLst xmlns:p="http://schemas.openxmlformats.org/presentationml/2006/main">
  <p:tag name="KSO_WM_BEAUTIFY_FLAG" val=""/>
</p:tagLst>
</file>

<file path=ppt/tags/tag1523.xml><?xml version="1.0" encoding="utf-8"?>
<p:tagLst xmlns:p="http://schemas.openxmlformats.org/presentationml/2006/main">
  <p:tag name="KSO_WM_BEAUTIFY_FLAG" val=""/>
</p:tagLst>
</file>

<file path=ppt/tags/tag1524.xml><?xml version="1.0" encoding="utf-8"?>
<p:tagLst xmlns:p="http://schemas.openxmlformats.org/presentationml/2006/main">
  <p:tag name="KSO_WM_BEAUTIFY_FLAG" val=""/>
</p:tagLst>
</file>

<file path=ppt/tags/tag1525.xml><?xml version="1.0" encoding="utf-8"?>
<p:tagLst xmlns:p="http://schemas.openxmlformats.org/presentationml/2006/main">
  <p:tag name="KSO_WM_BEAUTIFY_FLAG" val=""/>
</p:tagLst>
</file>

<file path=ppt/tags/tag1526.xml><?xml version="1.0" encoding="utf-8"?>
<p:tagLst xmlns:p="http://schemas.openxmlformats.org/presentationml/2006/main">
  <p:tag name="KSO_WM_BEAUTIFY_FLAG" val=""/>
</p:tagLst>
</file>

<file path=ppt/tags/tag1527.xml><?xml version="1.0" encoding="utf-8"?>
<p:tagLst xmlns:p="http://schemas.openxmlformats.org/presentationml/2006/main">
  <p:tag name="KSO_WM_BEAUTIFY_FLAG" val=""/>
</p:tagLst>
</file>

<file path=ppt/tags/tag1528.xml><?xml version="1.0" encoding="utf-8"?>
<p:tagLst xmlns:p="http://schemas.openxmlformats.org/presentationml/2006/main">
  <p:tag name="KSO_WM_BEAUTIFY_FLAG" val=""/>
</p:tagLst>
</file>

<file path=ppt/tags/tag1529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30.xml><?xml version="1.0" encoding="utf-8"?>
<p:tagLst xmlns:p="http://schemas.openxmlformats.org/presentationml/2006/main">
  <p:tag name="KSO_WM_BEAUTIFY_FLAG" val=""/>
</p:tagLst>
</file>

<file path=ppt/tags/tag1531.xml><?xml version="1.0" encoding="utf-8"?>
<p:tagLst xmlns:p="http://schemas.openxmlformats.org/presentationml/2006/main">
  <p:tag name="KSO_WM_BEAUTIFY_FLAG" val=""/>
</p:tagLst>
</file>

<file path=ppt/tags/tag1532.xml><?xml version="1.0" encoding="utf-8"?>
<p:tagLst xmlns:p="http://schemas.openxmlformats.org/presentationml/2006/main">
  <p:tag name="KSO_WM_BEAUTIFY_FLAG" val=""/>
</p:tagLst>
</file>

<file path=ppt/tags/tag1533.xml><?xml version="1.0" encoding="utf-8"?>
<p:tagLst xmlns:p="http://schemas.openxmlformats.org/presentationml/2006/main">
  <p:tag name="KSO_WM_BEAUTIFY_FLAG" val=""/>
</p:tagLst>
</file>

<file path=ppt/tags/tag1534.xml><?xml version="1.0" encoding="utf-8"?>
<p:tagLst xmlns:p="http://schemas.openxmlformats.org/presentationml/2006/main">
  <p:tag name="KSO_WM_BEAUTIFY_FLAG" val=""/>
</p:tagLst>
</file>

<file path=ppt/tags/tag1535.xml><?xml version="1.0" encoding="utf-8"?>
<p:tagLst xmlns:p="http://schemas.openxmlformats.org/presentationml/2006/main">
  <p:tag name="KSO_WM_BEAUTIFY_FLAG" val=""/>
</p:tagLst>
</file>

<file path=ppt/tags/tag1536.xml><?xml version="1.0" encoding="utf-8"?>
<p:tagLst xmlns:p="http://schemas.openxmlformats.org/presentationml/2006/main">
  <p:tag name="KSO_WM_BEAUTIFY_FLAG" val=""/>
</p:tagLst>
</file>

<file path=ppt/tags/tag1537.xml><?xml version="1.0" encoding="utf-8"?>
<p:tagLst xmlns:p="http://schemas.openxmlformats.org/presentationml/2006/main">
  <p:tag name="KSO_WM_BEAUTIFY_FLAG" val=""/>
</p:tagLst>
</file>

<file path=ppt/tags/tag1538.xml><?xml version="1.0" encoding="utf-8"?>
<p:tagLst xmlns:p="http://schemas.openxmlformats.org/presentationml/2006/main">
  <p:tag name="KSO_WM_BEAUTIFY_FLAG" val=""/>
</p:tagLst>
</file>

<file path=ppt/tags/tag1539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40.xml><?xml version="1.0" encoding="utf-8"?>
<p:tagLst xmlns:p="http://schemas.openxmlformats.org/presentationml/2006/main">
  <p:tag name="KSO_WM_BEAUTIFY_FLAG" val=""/>
</p:tagLst>
</file>

<file path=ppt/tags/tag1541.xml><?xml version="1.0" encoding="utf-8"?>
<p:tagLst xmlns:p="http://schemas.openxmlformats.org/presentationml/2006/main">
  <p:tag name="KSO_WM_BEAUTIFY_FLAG" val=""/>
</p:tagLst>
</file>

<file path=ppt/tags/tag1542.xml><?xml version="1.0" encoding="utf-8"?>
<p:tagLst xmlns:p="http://schemas.openxmlformats.org/presentationml/2006/main">
  <p:tag name="KSO_WM_BEAUTIFY_FLAG" val=""/>
</p:tagLst>
</file>

<file path=ppt/tags/tag1543.xml><?xml version="1.0" encoding="utf-8"?>
<p:tagLst xmlns:p="http://schemas.openxmlformats.org/presentationml/2006/main">
  <p:tag name="KSO_WM_BEAUTIFY_FLAG" val=""/>
</p:tagLst>
</file>

<file path=ppt/tags/tag1544.xml><?xml version="1.0" encoding="utf-8"?>
<p:tagLst xmlns:p="http://schemas.openxmlformats.org/presentationml/2006/main">
  <p:tag name="KSO_WM_BEAUTIFY_FLAG" val=""/>
</p:tagLst>
</file>

<file path=ppt/tags/tag1545.xml><?xml version="1.0" encoding="utf-8"?>
<p:tagLst xmlns:p="http://schemas.openxmlformats.org/presentationml/2006/main">
  <p:tag name="KSO_WM_BEAUTIFY_FLAG" val=""/>
</p:tagLst>
</file>

<file path=ppt/tags/tag1546.xml><?xml version="1.0" encoding="utf-8"?>
<p:tagLst xmlns:p="http://schemas.openxmlformats.org/presentationml/2006/main">
  <p:tag name="KSO_WM_BEAUTIFY_FLAG" val=""/>
</p:tagLst>
</file>

<file path=ppt/tags/tag1547.xml><?xml version="1.0" encoding="utf-8"?>
<p:tagLst xmlns:p="http://schemas.openxmlformats.org/presentationml/2006/main">
  <p:tag name="KSO_WM_BEAUTIFY_FLAG" val=""/>
</p:tagLst>
</file>

<file path=ppt/tags/tag1548.xml><?xml version="1.0" encoding="utf-8"?>
<p:tagLst xmlns:p="http://schemas.openxmlformats.org/presentationml/2006/main">
  <p:tag name="KSO_WM_BEAUTIFY_FLAG" val=""/>
</p:tagLst>
</file>

<file path=ppt/tags/tag1549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50.xml><?xml version="1.0" encoding="utf-8"?>
<p:tagLst xmlns:p="http://schemas.openxmlformats.org/presentationml/2006/main">
  <p:tag name="KSO_WM_BEAUTIFY_FLAG" val=""/>
</p:tagLst>
</file>

<file path=ppt/tags/tag1551.xml><?xml version="1.0" encoding="utf-8"?>
<p:tagLst xmlns:p="http://schemas.openxmlformats.org/presentationml/2006/main">
  <p:tag name="KSO_WM_BEAUTIFY_FLAG" val=""/>
</p:tagLst>
</file>

<file path=ppt/tags/tag1552.xml><?xml version="1.0" encoding="utf-8"?>
<p:tagLst xmlns:p="http://schemas.openxmlformats.org/presentationml/2006/main">
  <p:tag name="KSO_WM_BEAUTIFY_FLAG" val=""/>
</p:tagLst>
</file>

<file path=ppt/tags/tag1553.xml><?xml version="1.0" encoding="utf-8"?>
<p:tagLst xmlns:p="http://schemas.openxmlformats.org/presentationml/2006/main">
  <p:tag name="KSO_WM_BEAUTIFY_FLAG" val=""/>
</p:tagLst>
</file>

<file path=ppt/tags/tag1554.xml><?xml version="1.0" encoding="utf-8"?>
<p:tagLst xmlns:p="http://schemas.openxmlformats.org/presentationml/2006/main">
  <p:tag name="KSO_WM_BEAUTIFY_FLAG" val=""/>
</p:tagLst>
</file>

<file path=ppt/tags/tag1555.xml><?xml version="1.0" encoding="utf-8"?>
<p:tagLst xmlns:p="http://schemas.openxmlformats.org/presentationml/2006/main">
  <p:tag name="KSO_WM_BEAUTIFY_FLAG" val=""/>
</p:tagLst>
</file>

<file path=ppt/tags/tag1556.xml><?xml version="1.0" encoding="utf-8"?>
<p:tagLst xmlns:p="http://schemas.openxmlformats.org/presentationml/2006/main">
  <p:tag name="KSO_WM_BEAUTIFY_FLAG" val=""/>
</p:tagLst>
</file>

<file path=ppt/tags/tag1557.xml><?xml version="1.0" encoding="utf-8"?>
<p:tagLst xmlns:p="http://schemas.openxmlformats.org/presentationml/2006/main">
  <p:tag name="KSO_WM_BEAUTIFY_FLAG" val=""/>
</p:tagLst>
</file>

<file path=ppt/tags/tag1558.xml><?xml version="1.0" encoding="utf-8"?>
<p:tagLst xmlns:p="http://schemas.openxmlformats.org/presentationml/2006/main">
  <p:tag name="KSO_WM_BEAUTIFY_FLAG" val=""/>
</p:tagLst>
</file>

<file path=ppt/tags/tag1559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60.xml><?xml version="1.0" encoding="utf-8"?>
<p:tagLst xmlns:p="http://schemas.openxmlformats.org/presentationml/2006/main">
  <p:tag name="KSO_WM_UNIT_TABLE_BEAUTIFY" val="smartTable{201bed33-258a-4ba1-91e0-0ccf9ae23906}"/>
</p:tagLst>
</file>

<file path=ppt/tags/tag1561.xml><?xml version="1.0" encoding="utf-8"?>
<p:tagLst xmlns:p="http://schemas.openxmlformats.org/presentationml/2006/main">
  <p:tag name="KSO_WM_BEAUTIFY_FLAG" val=""/>
</p:tagLst>
</file>

<file path=ppt/tags/tag1562.xml><?xml version="1.0" encoding="utf-8"?>
<p:tagLst xmlns:p="http://schemas.openxmlformats.org/presentationml/2006/main">
  <p:tag name="KSO_WM_BEAUTIFY_FLAG" val=""/>
</p:tagLst>
</file>

<file path=ppt/tags/tag1563.xml><?xml version="1.0" encoding="utf-8"?>
<p:tagLst xmlns:p="http://schemas.openxmlformats.org/presentationml/2006/main">
  <p:tag name="KSO_WM_BEAUTIFY_FLAG" val=""/>
</p:tagLst>
</file>

<file path=ppt/tags/tag1564.xml><?xml version="1.0" encoding="utf-8"?>
<p:tagLst xmlns:p="http://schemas.openxmlformats.org/presentationml/2006/main">
  <p:tag name="KSO_WM_BEAUTIFY_FLAG" val=""/>
</p:tagLst>
</file>

<file path=ppt/tags/tag1565.xml><?xml version="1.0" encoding="utf-8"?>
<p:tagLst xmlns:p="http://schemas.openxmlformats.org/presentationml/2006/main">
  <p:tag name="KSO_WM_BEAUTIFY_FLAG" val=""/>
</p:tagLst>
</file>

<file path=ppt/tags/tag1566.xml><?xml version="1.0" encoding="utf-8"?>
<p:tagLst xmlns:p="http://schemas.openxmlformats.org/presentationml/2006/main">
  <p:tag name="KSO_WM_BEAUTIFY_FLAG" val=""/>
</p:tagLst>
</file>

<file path=ppt/tags/tag1567.xml><?xml version="1.0" encoding="utf-8"?>
<p:tagLst xmlns:p="http://schemas.openxmlformats.org/presentationml/2006/main">
  <p:tag name="KSO_WM_BEAUTIFY_FLAG" val=""/>
</p:tagLst>
</file>

<file path=ppt/tags/tag1568.xml><?xml version="1.0" encoding="utf-8"?>
<p:tagLst xmlns:p="http://schemas.openxmlformats.org/presentationml/2006/main">
  <p:tag name="KSO_WM_BEAUTIFY_FLAG" val=""/>
</p:tagLst>
</file>

<file path=ppt/tags/tag1569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70.xml><?xml version="1.0" encoding="utf-8"?>
<p:tagLst xmlns:p="http://schemas.openxmlformats.org/presentationml/2006/main">
  <p:tag name="KSO_WM_BEAUTIFY_FLAG" val=""/>
</p:tagLst>
</file>

<file path=ppt/tags/tag1571.xml><?xml version="1.0" encoding="utf-8"?>
<p:tagLst xmlns:p="http://schemas.openxmlformats.org/presentationml/2006/main">
  <p:tag name="KSO_WM_BEAUTIFY_FLAG" val=""/>
</p:tagLst>
</file>

<file path=ppt/tags/tag1572.xml><?xml version="1.0" encoding="utf-8"?>
<p:tagLst xmlns:p="http://schemas.openxmlformats.org/presentationml/2006/main">
  <p:tag name="KSO_WM_BEAUTIFY_FLAG" val=""/>
</p:tagLst>
</file>

<file path=ppt/tags/tag1573.xml><?xml version="1.0" encoding="utf-8"?>
<p:tagLst xmlns:p="http://schemas.openxmlformats.org/presentationml/2006/main">
  <p:tag name="KSO_WM_BEAUTIFY_FLAG" val=""/>
</p:tagLst>
</file>

<file path=ppt/tags/tag1574.xml><?xml version="1.0" encoding="utf-8"?>
<p:tagLst xmlns:p="http://schemas.openxmlformats.org/presentationml/2006/main">
  <p:tag name="KSO_WM_BEAUTIFY_FLAG" val=""/>
</p:tagLst>
</file>

<file path=ppt/tags/tag1575.xml><?xml version="1.0" encoding="utf-8"?>
<p:tagLst xmlns:p="http://schemas.openxmlformats.org/presentationml/2006/main">
  <p:tag name="KSO_WM_BEAUTIFY_FLAG" val=""/>
</p:tagLst>
</file>

<file path=ppt/tags/tag1576.xml><?xml version="1.0" encoding="utf-8"?>
<p:tagLst xmlns:p="http://schemas.openxmlformats.org/presentationml/2006/main">
  <p:tag name="KSO_WM_BEAUTIFY_FLAG" val=""/>
</p:tagLst>
</file>

<file path=ppt/tags/tag1577.xml><?xml version="1.0" encoding="utf-8"?>
<p:tagLst xmlns:p="http://schemas.openxmlformats.org/presentationml/2006/main">
  <p:tag name="KSO_WM_BEAUTIFY_FLAG" val=""/>
</p:tagLst>
</file>

<file path=ppt/tags/tag1578.xml><?xml version="1.0" encoding="utf-8"?>
<p:tagLst xmlns:p="http://schemas.openxmlformats.org/presentationml/2006/main">
  <p:tag name="KSO_WM_BEAUTIFY_FLAG" val=""/>
</p:tagLst>
</file>

<file path=ppt/tags/tag1579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80.xml><?xml version="1.0" encoding="utf-8"?>
<p:tagLst xmlns:p="http://schemas.openxmlformats.org/presentationml/2006/main">
  <p:tag name="KSO_WM_BEAUTIFY_FLAG" val=""/>
</p:tagLst>
</file>

<file path=ppt/tags/tag1581.xml><?xml version="1.0" encoding="utf-8"?>
<p:tagLst xmlns:p="http://schemas.openxmlformats.org/presentationml/2006/main">
  <p:tag name="KSO_WM_BEAUTIFY_FLAG" val=""/>
</p:tagLst>
</file>

<file path=ppt/tags/tag1582.xml><?xml version="1.0" encoding="utf-8"?>
<p:tagLst xmlns:p="http://schemas.openxmlformats.org/presentationml/2006/main">
  <p:tag name="KSO_WM_BEAUTIFY_FLAG" val=""/>
</p:tagLst>
</file>

<file path=ppt/tags/tag1583.xml><?xml version="1.0" encoding="utf-8"?>
<p:tagLst xmlns:p="http://schemas.openxmlformats.org/presentationml/2006/main">
  <p:tag name="KSO_WM_BEAUTIFY_FLAG" val=""/>
</p:tagLst>
</file>

<file path=ppt/tags/tag1584.xml><?xml version="1.0" encoding="utf-8"?>
<p:tagLst xmlns:p="http://schemas.openxmlformats.org/presentationml/2006/main">
  <p:tag name="KSO_WM_BEAUTIFY_FLAG" val=""/>
</p:tagLst>
</file>

<file path=ppt/tags/tag1585.xml><?xml version="1.0" encoding="utf-8"?>
<p:tagLst xmlns:p="http://schemas.openxmlformats.org/presentationml/2006/main">
  <p:tag name="KSO_WM_BEAUTIFY_FLAG" val=""/>
</p:tagLst>
</file>

<file path=ppt/tags/tag1586.xml><?xml version="1.0" encoding="utf-8"?>
<p:tagLst xmlns:p="http://schemas.openxmlformats.org/presentationml/2006/main">
  <p:tag name="KSO_WM_BEAUTIFY_FLAG" val=""/>
</p:tagLst>
</file>

<file path=ppt/tags/tag1587.xml><?xml version="1.0" encoding="utf-8"?>
<p:tagLst xmlns:p="http://schemas.openxmlformats.org/presentationml/2006/main">
  <p:tag name="KSO_WM_BEAUTIFY_FLAG" val=""/>
</p:tagLst>
</file>

<file path=ppt/tags/tag1588.xml><?xml version="1.0" encoding="utf-8"?>
<p:tagLst xmlns:p="http://schemas.openxmlformats.org/presentationml/2006/main">
  <p:tag name="KSO_WM_BEAUTIFY_FLAG" val=""/>
</p:tagLst>
</file>

<file path=ppt/tags/tag1589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590.xml><?xml version="1.0" encoding="utf-8"?>
<p:tagLst xmlns:p="http://schemas.openxmlformats.org/presentationml/2006/main">
  <p:tag name="KSO_WM_BEAUTIFY_FLAG" val=""/>
</p:tagLst>
</file>

<file path=ppt/tags/tag1591.xml><?xml version="1.0" encoding="utf-8"?>
<p:tagLst xmlns:p="http://schemas.openxmlformats.org/presentationml/2006/main">
  <p:tag name="KSO_WM_BEAUTIFY_FLAG" val=""/>
</p:tagLst>
</file>

<file path=ppt/tags/tag1592.xml><?xml version="1.0" encoding="utf-8"?>
<p:tagLst xmlns:p="http://schemas.openxmlformats.org/presentationml/2006/main">
  <p:tag name="KSO_WM_BEAUTIFY_FLAG" val=""/>
</p:tagLst>
</file>

<file path=ppt/tags/tag1593.xml><?xml version="1.0" encoding="utf-8"?>
<p:tagLst xmlns:p="http://schemas.openxmlformats.org/presentationml/2006/main">
  <p:tag name="KSO_WM_BEAUTIFY_FLAG" val=""/>
</p:tagLst>
</file>

<file path=ppt/tags/tag1594.xml><?xml version="1.0" encoding="utf-8"?>
<p:tagLst xmlns:p="http://schemas.openxmlformats.org/presentationml/2006/main">
  <p:tag name="KSO_WM_BEAUTIFY_FLAG" val=""/>
</p:tagLst>
</file>

<file path=ppt/tags/tag1595.xml><?xml version="1.0" encoding="utf-8"?>
<p:tagLst xmlns:p="http://schemas.openxmlformats.org/presentationml/2006/main">
  <p:tag name="KSO_WM_BEAUTIFY_FLAG" val=""/>
</p:tagLst>
</file>

<file path=ppt/tags/tag1596.xml><?xml version="1.0" encoding="utf-8"?>
<p:tagLst xmlns:p="http://schemas.openxmlformats.org/presentationml/2006/main">
  <p:tag name="KSO_WM_BEAUTIFY_FLAG" val=""/>
</p:tagLst>
</file>

<file path=ppt/tags/tag1597.xml><?xml version="1.0" encoding="utf-8"?>
<p:tagLst xmlns:p="http://schemas.openxmlformats.org/presentationml/2006/main">
  <p:tag name="KSO_WM_BEAUTIFY_FLAG" val=""/>
</p:tagLst>
</file>

<file path=ppt/tags/tag1598.xml><?xml version="1.0" encoding="utf-8"?>
<p:tagLst xmlns:p="http://schemas.openxmlformats.org/presentationml/2006/main">
  <p:tag name="KSO_WM_BEAUTIFY_FLAG" val=""/>
</p:tagLst>
</file>

<file path=ppt/tags/tag159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00.xml><?xml version="1.0" encoding="utf-8"?>
<p:tagLst xmlns:p="http://schemas.openxmlformats.org/presentationml/2006/main">
  <p:tag name="KSO_WM_BEAUTIFY_FLAG" val=""/>
</p:tagLst>
</file>

<file path=ppt/tags/tag1601.xml><?xml version="1.0" encoding="utf-8"?>
<p:tagLst xmlns:p="http://schemas.openxmlformats.org/presentationml/2006/main">
  <p:tag name="KSO_WM_BEAUTIFY_FLAG" val=""/>
</p:tagLst>
</file>

<file path=ppt/tags/tag1602.xml><?xml version="1.0" encoding="utf-8"?>
<p:tagLst xmlns:p="http://schemas.openxmlformats.org/presentationml/2006/main">
  <p:tag name="KSO_WM_BEAUTIFY_FLAG" val=""/>
</p:tagLst>
</file>

<file path=ppt/tags/tag1603.xml><?xml version="1.0" encoding="utf-8"?>
<p:tagLst xmlns:p="http://schemas.openxmlformats.org/presentationml/2006/main">
  <p:tag name="KSO_WM_BEAUTIFY_FLAG" val=""/>
</p:tagLst>
</file>

<file path=ppt/tags/tag1604.xml><?xml version="1.0" encoding="utf-8"?>
<p:tagLst xmlns:p="http://schemas.openxmlformats.org/presentationml/2006/main">
  <p:tag name="KSO_WM_BEAUTIFY_FLAG" val=""/>
</p:tagLst>
</file>

<file path=ppt/tags/tag1605.xml><?xml version="1.0" encoding="utf-8"?>
<p:tagLst xmlns:p="http://schemas.openxmlformats.org/presentationml/2006/main">
  <p:tag name="KSO_WM_BEAUTIFY_FLAG" val=""/>
</p:tagLst>
</file>

<file path=ppt/tags/tag1606.xml><?xml version="1.0" encoding="utf-8"?>
<p:tagLst xmlns:p="http://schemas.openxmlformats.org/presentationml/2006/main">
  <p:tag name="KSO_WM_BEAUTIFY_FLAG" val=""/>
</p:tagLst>
</file>

<file path=ppt/tags/tag1607.xml><?xml version="1.0" encoding="utf-8"?>
<p:tagLst xmlns:p="http://schemas.openxmlformats.org/presentationml/2006/main">
  <p:tag name="KSO_WM_BEAUTIFY_FLAG" val=""/>
</p:tagLst>
</file>

<file path=ppt/tags/tag1608.xml><?xml version="1.0" encoding="utf-8"?>
<p:tagLst xmlns:p="http://schemas.openxmlformats.org/presentationml/2006/main">
  <p:tag name="KSO_WM_BEAUTIFY_FLAG" val=""/>
</p:tagLst>
</file>

<file path=ppt/tags/tag1609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10.xml><?xml version="1.0" encoding="utf-8"?>
<p:tagLst xmlns:p="http://schemas.openxmlformats.org/presentationml/2006/main">
  <p:tag name="KSO_WM_BEAUTIFY_FLAG" val=""/>
</p:tagLst>
</file>

<file path=ppt/tags/tag1611.xml><?xml version="1.0" encoding="utf-8"?>
<p:tagLst xmlns:p="http://schemas.openxmlformats.org/presentationml/2006/main">
  <p:tag name="KSO_WM_BEAUTIFY_FLAG" val=""/>
</p:tagLst>
</file>

<file path=ppt/tags/tag1612.xml><?xml version="1.0" encoding="utf-8"?>
<p:tagLst xmlns:p="http://schemas.openxmlformats.org/presentationml/2006/main">
  <p:tag name="KSO_WM_BEAUTIFY_FLAG" val=""/>
</p:tagLst>
</file>

<file path=ppt/tags/tag1613.xml><?xml version="1.0" encoding="utf-8"?>
<p:tagLst xmlns:p="http://schemas.openxmlformats.org/presentationml/2006/main">
  <p:tag name="KSO_WM_BEAUTIFY_FLAG" val=""/>
</p:tagLst>
</file>

<file path=ppt/tags/tag1614.xml><?xml version="1.0" encoding="utf-8"?>
<p:tagLst xmlns:p="http://schemas.openxmlformats.org/presentationml/2006/main">
  <p:tag name="KSO_WM_BEAUTIFY_FLAG" val=""/>
</p:tagLst>
</file>

<file path=ppt/tags/tag1615.xml><?xml version="1.0" encoding="utf-8"?>
<p:tagLst xmlns:p="http://schemas.openxmlformats.org/presentationml/2006/main">
  <p:tag name="KSO_WM_BEAUTIFY_FLAG" val=""/>
</p:tagLst>
</file>

<file path=ppt/tags/tag1616.xml><?xml version="1.0" encoding="utf-8"?>
<p:tagLst xmlns:p="http://schemas.openxmlformats.org/presentationml/2006/main">
  <p:tag name="KSO_WM_BEAUTIFY_FLAG" val=""/>
</p:tagLst>
</file>

<file path=ppt/tags/tag1617.xml><?xml version="1.0" encoding="utf-8"?>
<p:tagLst xmlns:p="http://schemas.openxmlformats.org/presentationml/2006/main">
  <p:tag name="KSO_WM_BEAUTIFY_FLAG" val=""/>
</p:tagLst>
</file>

<file path=ppt/tags/tag1618.xml><?xml version="1.0" encoding="utf-8"?>
<p:tagLst xmlns:p="http://schemas.openxmlformats.org/presentationml/2006/main">
  <p:tag name="KSO_WM_BEAUTIFY_FLAG" val=""/>
</p:tagLst>
</file>

<file path=ppt/tags/tag1619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20.xml><?xml version="1.0" encoding="utf-8"?>
<p:tagLst xmlns:p="http://schemas.openxmlformats.org/presentationml/2006/main">
  <p:tag name="KSO_WM_BEAUTIFY_FLAG" val=""/>
</p:tagLst>
</file>

<file path=ppt/tags/tag1621.xml><?xml version="1.0" encoding="utf-8"?>
<p:tagLst xmlns:p="http://schemas.openxmlformats.org/presentationml/2006/main">
  <p:tag name="KSO_WM_BEAUTIFY_FLAG" val=""/>
</p:tagLst>
</file>

<file path=ppt/tags/tag1622.xml><?xml version="1.0" encoding="utf-8"?>
<p:tagLst xmlns:p="http://schemas.openxmlformats.org/presentationml/2006/main">
  <p:tag name="KSO_WM_BEAUTIFY_FLAG" val=""/>
</p:tagLst>
</file>

<file path=ppt/tags/tag1623.xml><?xml version="1.0" encoding="utf-8"?>
<p:tagLst xmlns:p="http://schemas.openxmlformats.org/presentationml/2006/main">
  <p:tag name="KSO_WM_BEAUTIFY_FLAG" val=""/>
</p:tagLst>
</file>

<file path=ppt/tags/tag1624.xml><?xml version="1.0" encoding="utf-8"?>
<p:tagLst xmlns:p="http://schemas.openxmlformats.org/presentationml/2006/main">
  <p:tag name="KSO_WM_BEAUTIFY_FLAG" val=""/>
</p:tagLst>
</file>

<file path=ppt/tags/tag1625.xml><?xml version="1.0" encoding="utf-8"?>
<p:tagLst xmlns:p="http://schemas.openxmlformats.org/presentationml/2006/main">
  <p:tag name="KSO_WM_BEAUTIFY_FLAG" val=""/>
</p:tagLst>
</file>

<file path=ppt/tags/tag1626.xml><?xml version="1.0" encoding="utf-8"?>
<p:tagLst xmlns:p="http://schemas.openxmlformats.org/presentationml/2006/main">
  <p:tag name="KSO_WM_BEAUTIFY_FLAG" val=""/>
</p:tagLst>
</file>

<file path=ppt/tags/tag1627.xml><?xml version="1.0" encoding="utf-8"?>
<p:tagLst xmlns:p="http://schemas.openxmlformats.org/presentationml/2006/main">
  <p:tag name="KSO_WM_BEAUTIFY_FLAG" val=""/>
</p:tagLst>
</file>

<file path=ppt/tags/tag1628.xml><?xml version="1.0" encoding="utf-8"?>
<p:tagLst xmlns:p="http://schemas.openxmlformats.org/presentationml/2006/main">
  <p:tag name="KSO_WM_BEAUTIFY_FLAG" val=""/>
</p:tagLst>
</file>

<file path=ppt/tags/tag1629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30.xml><?xml version="1.0" encoding="utf-8"?>
<p:tagLst xmlns:p="http://schemas.openxmlformats.org/presentationml/2006/main">
  <p:tag name="KSO_WM_BEAUTIFY_FLAG" val=""/>
</p:tagLst>
</file>

<file path=ppt/tags/tag1631.xml><?xml version="1.0" encoding="utf-8"?>
<p:tagLst xmlns:p="http://schemas.openxmlformats.org/presentationml/2006/main">
  <p:tag name="KSO_WM_BEAUTIFY_FLAG" val=""/>
</p:tagLst>
</file>

<file path=ppt/tags/tag1632.xml><?xml version="1.0" encoding="utf-8"?>
<p:tagLst xmlns:p="http://schemas.openxmlformats.org/presentationml/2006/main">
  <p:tag name="KSO_WM_BEAUTIFY_FLAG" val=""/>
</p:tagLst>
</file>

<file path=ppt/tags/tag1633.xml><?xml version="1.0" encoding="utf-8"?>
<p:tagLst xmlns:p="http://schemas.openxmlformats.org/presentationml/2006/main">
  <p:tag name="KSO_WM_BEAUTIFY_FLAG" val=""/>
</p:tagLst>
</file>

<file path=ppt/tags/tag1634.xml><?xml version="1.0" encoding="utf-8"?>
<p:tagLst xmlns:p="http://schemas.openxmlformats.org/presentationml/2006/main">
  <p:tag name="KSO_WM_BEAUTIFY_FLAG" val=""/>
</p:tagLst>
</file>

<file path=ppt/tags/tag1635.xml><?xml version="1.0" encoding="utf-8"?>
<p:tagLst xmlns:p="http://schemas.openxmlformats.org/presentationml/2006/main">
  <p:tag name="KSO_WM_BEAUTIFY_FLAG" val=""/>
</p:tagLst>
</file>

<file path=ppt/tags/tag1636.xml><?xml version="1.0" encoding="utf-8"?>
<p:tagLst xmlns:p="http://schemas.openxmlformats.org/presentationml/2006/main">
  <p:tag name="KSO_WM_BEAUTIFY_FLAG" val=""/>
</p:tagLst>
</file>

<file path=ppt/tags/tag1637.xml><?xml version="1.0" encoding="utf-8"?>
<p:tagLst xmlns:p="http://schemas.openxmlformats.org/presentationml/2006/main">
  <p:tag name="KSO_WM_BEAUTIFY_FLAG" val=""/>
</p:tagLst>
</file>

<file path=ppt/tags/tag1638.xml><?xml version="1.0" encoding="utf-8"?>
<p:tagLst xmlns:p="http://schemas.openxmlformats.org/presentationml/2006/main">
  <p:tag name="KSO_WM_BEAUTIFY_FLAG" val=""/>
</p:tagLst>
</file>

<file path=ppt/tags/tag1639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40.xml><?xml version="1.0" encoding="utf-8"?>
<p:tagLst xmlns:p="http://schemas.openxmlformats.org/presentationml/2006/main">
  <p:tag name="KSO_WM_BEAUTIFY_FLAG" val=""/>
</p:tagLst>
</file>

<file path=ppt/tags/tag1641.xml><?xml version="1.0" encoding="utf-8"?>
<p:tagLst xmlns:p="http://schemas.openxmlformats.org/presentationml/2006/main">
  <p:tag name="KSO_WM_BEAUTIFY_FLAG" val=""/>
</p:tagLst>
</file>

<file path=ppt/tags/tag1642.xml><?xml version="1.0" encoding="utf-8"?>
<p:tagLst xmlns:p="http://schemas.openxmlformats.org/presentationml/2006/main">
  <p:tag name="KSO_WM_BEAUTIFY_FLAG" val=""/>
</p:tagLst>
</file>

<file path=ppt/tags/tag1643.xml><?xml version="1.0" encoding="utf-8"?>
<p:tagLst xmlns:p="http://schemas.openxmlformats.org/presentationml/2006/main">
  <p:tag name="KSO_WM_BEAUTIFY_FLAG" val=""/>
</p:tagLst>
</file>

<file path=ppt/tags/tag1644.xml><?xml version="1.0" encoding="utf-8"?>
<p:tagLst xmlns:p="http://schemas.openxmlformats.org/presentationml/2006/main">
  <p:tag name="KSO_WM_BEAUTIFY_FLAG" val=""/>
</p:tagLst>
</file>

<file path=ppt/tags/tag1645.xml><?xml version="1.0" encoding="utf-8"?>
<p:tagLst xmlns:p="http://schemas.openxmlformats.org/presentationml/2006/main">
  <p:tag name="KSO_WM_BEAUTIFY_FLAG" val=""/>
</p:tagLst>
</file>

<file path=ppt/tags/tag1646.xml><?xml version="1.0" encoding="utf-8"?>
<p:tagLst xmlns:p="http://schemas.openxmlformats.org/presentationml/2006/main">
  <p:tag name="KSO_WM_BEAUTIFY_FLAG" val=""/>
</p:tagLst>
</file>

<file path=ppt/tags/tag1647.xml><?xml version="1.0" encoding="utf-8"?>
<p:tagLst xmlns:p="http://schemas.openxmlformats.org/presentationml/2006/main">
  <p:tag name="KSO_WM_BEAUTIFY_FLAG" val=""/>
</p:tagLst>
</file>

<file path=ppt/tags/tag1648.xml><?xml version="1.0" encoding="utf-8"?>
<p:tagLst xmlns:p="http://schemas.openxmlformats.org/presentationml/2006/main">
  <p:tag name="KSO_WM_BEAUTIFY_FLAG" val=""/>
</p:tagLst>
</file>

<file path=ppt/tags/tag1649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50.xml><?xml version="1.0" encoding="utf-8"?>
<p:tagLst xmlns:p="http://schemas.openxmlformats.org/presentationml/2006/main">
  <p:tag name="KSO_WM_BEAUTIFY_FLAG" val=""/>
</p:tagLst>
</file>

<file path=ppt/tags/tag1651.xml><?xml version="1.0" encoding="utf-8"?>
<p:tagLst xmlns:p="http://schemas.openxmlformats.org/presentationml/2006/main">
  <p:tag name="KSO_WM_BEAUTIFY_FLAG" val=""/>
</p:tagLst>
</file>

<file path=ppt/tags/tag1652.xml><?xml version="1.0" encoding="utf-8"?>
<p:tagLst xmlns:p="http://schemas.openxmlformats.org/presentationml/2006/main">
  <p:tag name="KSO_WM_BEAUTIFY_FLAG" val=""/>
</p:tagLst>
</file>

<file path=ppt/tags/tag1653.xml><?xml version="1.0" encoding="utf-8"?>
<p:tagLst xmlns:p="http://schemas.openxmlformats.org/presentationml/2006/main">
  <p:tag name="KSO_WM_BEAUTIFY_FLAG" val=""/>
</p:tagLst>
</file>

<file path=ppt/tags/tag1654.xml><?xml version="1.0" encoding="utf-8"?>
<p:tagLst xmlns:p="http://schemas.openxmlformats.org/presentationml/2006/main">
  <p:tag name="KSO_WM_BEAUTIFY_FLAG" val=""/>
</p:tagLst>
</file>

<file path=ppt/tags/tag1655.xml><?xml version="1.0" encoding="utf-8"?>
<p:tagLst xmlns:p="http://schemas.openxmlformats.org/presentationml/2006/main">
  <p:tag name="KSO_WM_BEAUTIFY_FLAG" val=""/>
</p:tagLst>
</file>

<file path=ppt/tags/tag1656.xml><?xml version="1.0" encoding="utf-8"?>
<p:tagLst xmlns:p="http://schemas.openxmlformats.org/presentationml/2006/main">
  <p:tag name="KSO_WM_BEAUTIFY_FLAG" val=""/>
</p:tagLst>
</file>

<file path=ppt/tags/tag1657.xml><?xml version="1.0" encoding="utf-8"?>
<p:tagLst xmlns:p="http://schemas.openxmlformats.org/presentationml/2006/main">
  <p:tag name="KSO_WM_BEAUTIFY_FLAG" val=""/>
</p:tagLst>
</file>

<file path=ppt/tags/tag1658.xml><?xml version="1.0" encoding="utf-8"?>
<p:tagLst xmlns:p="http://schemas.openxmlformats.org/presentationml/2006/main">
  <p:tag name="KSO_WM_BEAUTIFY_FLAG" val=""/>
</p:tagLst>
</file>

<file path=ppt/tags/tag1659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60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1661.xml><?xml version="1.0" encoding="utf-8"?>
<p:tagLst xmlns:p="http://schemas.openxmlformats.org/presentationml/2006/main">
  <p:tag name="KSO_WM_BEAUTIFY_FLAG" val=""/>
</p:tagLst>
</file>

<file path=ppt/tags/tag1662.xml><?xml version="1.0" encoding="utf-8"?>
<p:tagLst xmlns:p="http://schemas.openxmlformats.org/presentationml/2006/main">
  <p:tag name="KSO_WM_BEAUTIFY_FLAG" val=""/>
</p:tagLst>
</file>

<file path=ppt/tags/tag1663.xml><?xml version="1.0" encoding="utf-8"?>
<p:tagLst xmlns:p="http://schemas.openxmlformats.org/presentationml/2006/main">
  <p:tag name="KSO_WM_BEAUTIFY_FLAG" val=""/>
</p:tagLst>
</file>

<file path=ppt/tags/tag1664.xml><?xml version="1.0" encoding="utf-8"?>
<p:tagLst xmlns:p="http://schemas.openxmlformats.org/presentationml/2006/main">
  <p:tag name="KSO_WM_BEAUTIFY_FLAG" val=""/>
</p:tagLst>
</file>

<file path=ppt/tags/tag1665.xml><?xml version="1.0" encoding="utf-8"?>
<p:tagLst xmlns:p="http://schemas.openxmlformats.org/presentationml/2006/main">
  <p:tag name="KSO_WM_BEAUTIFY_FLAG" val=""/>
</p:tagLst>
</file>

<file path=ppt/tags/tag1666.xml><?xml version="1.0" encoding="utf-8"?>
<p:tagLst xmlns:p="http://schemas.openxmlformats.org/presentationml/2006/main">
  <p:tag name="KSO_WM_BEAUTIFY_FLAG" val=""/>
</p:tagLst>
</file>

<file path=ppt/tags/tag1667.xml><?xml version="1.0" encoding="utf-8"?>
<p:tagLst xmlns:p="http://schemas.openxmlformats.org/presentationml/2006/main">
  <p:tag name="KSO_WM_BEAUTIFY_FLAG" val=""/>
</p:tagLst>
</file>

<file path=ppt/tags/tag1668.xml><?xml version="1.0" encoding="utf-8"?>
<p:tagLst xmlns:p="http://schemas.openxmlformats.org/presentationml/2006/main">
  <p:tag name="KSO_WM_BEAUTIFY_FLAG" val=""/>
</p:tagLst>
</file>

<file path=ppt/tags/tag1669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70.xml><?xml version="1.0" encoding="utf-8"?>
<p:tagLst xmlns:p="http://schemas.openxmlformats.org/presentationml/2006/main">
  <p:tag name="KSO_WM_BEAUTIFY_FLAG" val=""/>
</p:tagLst>
</file>

<file path=ppt/tags/tag1671.xml><?xml version="1.0" encoding="utf-8"?>
<p:tagLst xmlns:p="http://schemas.openxmlformats.org/presentationml/2006/main">
  <p:tag name="KSO_WM_BEAUTIFY_FLAG" val=""/>
</p:tagLst>
</file>

<file path=ppt/tags/tag1672.xml><?xml version="1.0" encoding="utf-8"?>
<p:tagLst xmlns:p="http://schemas.openxmlformats.org/presentationml/2006/main">
  <p:tag name="KSO_WM_BEAUTIFY_FLAG" val=""/>
</p:tagLst>
</file>

<file path=ppt/tags/tag1673.xml><?xml version="1.0" encoding="utf-8"?>
<p:tagLst xmlns:p="http://schemas.openxmlformats.org/presentationml/2006/main">
  <p:tag name="KSO_WM_BEAUTIFY_FLAG" val=""/>
</p:tagLst>
</file>

<file path=ppt/tags/tag1674.xml><?xml version="1.0" encoding="utf-8"?>
<p:tagLst xmlns:p="http://schemas.openxmlformats.org/presentationml/2006/main">
  <p:tag name="KSO_WM_BEAUTIFY_FLAG" val=""/>
</p:tagLst>
</file>

<file path=ppt/tags/tag1675.xml><?xml version="1.0" encoding="utf-8"?>
<p:tagLst xmlns:p="http://schemas.openxmlformats.org/presentationml/2006/main">
  <p:tag name="KSO_WM_BEAUTIFY_FLAG" val=""/>
</p:tagLst>
</file>

<file path=ppt/tags/tag1676.xml><?xml version="1.0" encoding="utf-8"?>
<p:tagLst xmlns:p="http://schemas.openxmlformats.org/presentationml/2006/main">
  <p:tag name="KSO_WM_BEAUTIFY_FLAG" val=""/>
</p:tagLst>
</file>

<file path=ppt/tags/tag1677.xml><?xml version="1.0" encoding="utf-8"?>
<p:tagLst xmlns:p="http://schemas.openxmlformats.org/presentationml/2006/main">
  <p:tag name="KSO_WM_BEAUTIFY_FLAG" val=""/>
</p:tagLst>
</file>

<file path=ppt/tags/tag1678.xml><?xml version="1.0" encoding="utf-8"?>
<p:tagLst xmlns:p="http://schemas.openxmlformats.org/presentationml/2006/main">
  <p:tag name="KSO_WM_BEAUTIFY_FLAG" val=""/>
</p:tagLst>
</file>

<file path=ppt/tags/tag1679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80.xml><?xml version="1.0" encoding="utf-8"?>
<p:tagLst xmlns:p="http://schemas.openxmlformats.org/presentationml/2006/main">
  <p:tag name="KSO_WM_BEAUTIFY_FLAG" val=""/>
</p:tagLst>
</file>

<file path=ppt/tags/tag1681.xml><?xml version="1.0" encoding="utf-8"?>
<p:tagLst xmlns:p="http://schemas.openxmlformats.org/presentationml/2006/main">
  <p:tag name="KSO_WM_BEAUTIFY_FLAG" val=""/>
</p:tagLst>
</file>

<file path=ppt/tags/tag1682.xml><?xml version="1.0" encoding="utf-8"?>
<p:tagLst xmlns:p="http://schemas.openxmlformats.org/presentationml/2006/main">
  <p:tag name="KSO_WM_BEAUTIFY_FLAG" val=""/>
</p:tagLst>
</file>

<file path=ppt/tags/tag1683.xml><?xml version="1.0" encoding="utf-8"?>
<p:tagLst xmlns:p="http://schemas.openxmlformats.org/presentationml/2006/main">
  <p:tag name="KSO_WM_BEAUTIFY_FLAG" val=""/>
</p:tagLst>
</file>

<file path=ppt/tags/tag1684.xml><?xml version="1.0" encoding="utf-8"?>
<p:tagLst xmlns:p="http://schemas.openxmlformats.org/presentationml/2006/main">
  <p:tag name="KSO_WM_BEAUTIFY_FLAG" val=""/>
</p:tagLst>
</file>

<file path=ppt/tags/tag1685.xml><?xml version="1.0" encoding="utf-8"?>
<p:tagLst xmlns:p="http://schemas.openxmlformats.org/presentationml/2006/main">
  <p:tag name="KSO_WM_BEAUTIFY_FLAG" val=""/>
</p:tagLst>
</file>

<file path=ppt/tags/tag1686.xml><?xml version="1.0" encoding="utf-8"?>
<p:tagLst xmlns:p="http://schemas.openxmlformats.org/presentationml/2006/main">
  <p:tag name="KSO_WM_BEAUTIFY_FLAG" val=""/>
</p:tagLst>
</file>

<file path=ppt/tags/tag1687.xml><?xml version="1.0" encoding="utf-8"?>
<p:tagLst xmlns:p="http://schemas.openxmlformats.org/presentationml/2006/main">
  <p:tag name="KSO_WM_BEAUTIFY_FLAG" val=""/>
</p:tagLst>
</file>

<file path=ppt/tags/tag1688.xml><?xml version="1.0" encoding="utf-8"?>
<p:tagLst xmlns:p="http://schemas.openxmlformats.org/presentationml/2006/main">
  <p:tag name="KSO_WM_BEAUTIFY_FLAG" val=""/>
</p:tagLst>
</file>

<file path=ppt/tags/tag1689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690.xml><?xml version="1.0" encoding="utf-8"?>
<p:tagLst xmlns:p="http://schemas.openxmlformats.org/presentationml/2006/main">
  <p:tag name="KSO_WM_BEAUTIFY_FLAG" val=""/>
</p:tagLst>
</file>

<file path=ppt/tags/tag1691.xml><?xml version="1.0" encoding="utf-8"?>
<p:tagLst xmlns:p="http://schemas.openxmlformats.org/presentationml/2006/main">
  <p:tag name="KSO_WM_BEAUTIFY_FLAG" val=""/>
</p:tagLst>
</file>

<file path=ppt/tags/tag1692.xml><?xml version="1.0" encoding="utf-8"?>
<p:tagLst xmlns:p="http://schemas.openxmlformats.org/presentationml/2006/main">
  <p:tag name="KSO_WM_BEAUTIFY_FLAG" val=""/>
</p:tagLst>
</file>

<file path=ppt/tags/tag1693.xml><?xml version="1.0" encoding="utf-8"?>
<p:tagLst xmlns:p="http://schemas.openxmlformats.org/presentationml/2006/main">
  <p:tag name="KSO_WM_BEAUTIFY_FLAG" val=""/>
</p:tagLst>
</file>

<file path=ppt/tags/tag1694.xml><?xml version="1.0" encoding="utf-8"?>
<p:tagLst xmlns:p="http://schemas.openxmlformats.org/presentationml/2006/main">
  <p:tag name="KSO_WM_BEAUTIFY_FLAG" val=""/>
</p:tagLst>
</file>

<file path=ppt/tags/tag1695.xml><?xml version="1.0" encoding="utf-8"?>
<p:tagLst xmlns:p="http://schemas.openxmlformats.org/presentationml/2006/main">
  <p:tag name="KSO_WM_BEAUTIFY_FLAG" val=""/>
</p:tagLst>
</file>

<file path=ppt/tags/tag1696.xml><?xml version="1.0" encoding="utf-8"?>
<p:tagLst xmlns:p="http://schemas.openxmlformats.org/presentationml/2006/main">
  <p:tag name="KSO_WM_BEAUTIFY_FLAG" val=""/>
</p:tagLst>
</file>

<file path=ppt/tags/tag1697.xml><?xml version="1.0" encoding="utf-8"?>
<p:tagLst xmlns:p="http://schemas.openxmlformats.org/presentationml/2006/main">
  <p:tag name="KSO_WM_BEAUTIFY_FLAG" val=""/>
</p:tagLst>
</file>

<file path=ppt/tags/tag1698.xml><?xml version="1.0" encoding="utf-8"?>
<p:tagLst xmlns:p="http://schemas.openxmlformats.org/presentationml/2006/main">
  <p:tag name="KSO_WM_BEAUTIFY_FLAG" val=""/>
</p:tagLst>
</file>

<file path=ppt/tags/tag169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00.xml><?xml version="1.0" encoding="utf-8"?>
<p:tagLst xmlns:p="http://schemas.openxmlformats.org/presentationml/2006/main">
  <p:tag name="KSO_WM_BEAUTIFY_FLAG" val=""/>
</p:tagLst>
</file>

<file path=ppt/tags/tag1701.xml><?xml version="1.0" encoding="utf-8"?>
<p:tagLst xmlns:p="http://schemas.openxmlformats.org/presentationml/2006/main">
  <p:tag name="KSO_WM_BEAUTIFY_FLAG" val=""/>
</p:tagLst>
</file>

<file path=ppt/tags/tag1702.xml><?xml version="1.0" encoding="utf-8"?>
<p:tagLst xmlns:p="http://schemas.openxmlformats.org/presentationml/2006/main">
  <p:tag name="KSO_WM_BEAUTIFY_FLAG" val=""/>
</p:tagLst>
</file>

<file path=ppt/tags/tag1703.xml><?xml version="1.0" encoding="utf-8"?>
<p:tagLst xmlns:p="http://schemas.openxmlformats.org/presentationml/2006/main">
  <p:tag name="KSO_WM_BEAUTIFY_FLAG" val=""/>
</p:tagLst>
</file>

<file path=ppt/tags/tag1704.xml><?xml version="1.0" encoding="utf-8"?>
<p:tagLst xmlns:p="http://schemas.openxmlformats.org/presentationml/2006/main">
  <p:tag name="KSO_WM_BEAUTIFY_FLAG" val=""/>
</p:tagLst>
</file>

<file path=ppt/tags/tag1705.xml><?xml version="1.0" encoding="utf-8"?>
<p:tagLst xmlns:p="http://schemas.openxmlformats.org/presentationml/2006/main">
  <p:tag name="KSO_WM_BEAUTIFY_FLAG" val=""/>
</p:tagLst>
</file>

<file path=ppt/tags/tag1706.xml><?xml version="1.0" encoding="utf-8"?>
<p:tagLst xmlns:p="http://schemas.openxmlformats.org/presentationml/2006/main">
  <p:tag name="KSO_WM_BEAUTIFY_FLAG" val=""/>
</p:tagLst>
</file>

<file path=ppt/tags/tag1707.xml><?xml version="1.0" encoding="utf-8"?>
<p:tagLst xmlns:p="http://schemas.openxmlformats.org/presentationml/2006/main">
  <p:tag name="KSO_WM_BEAUTIFY_FLAG" val=""/>
</p:tagLst>
</file>

<file path=ppt/tags/tag1708.xml><?xml version="1.0" encoding="utf-8"?>
<p:tagLst xmlns:p="http://schemas.openxmlformats.org/presentationml/2006/main">
  <p:tag name="KSO_WM_BEAUTIFY_FLAG" val=""/>
</p:tagLst>
</file>

<file path=ppt/tags/tag1709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10.xml><?xml version="1.0" encoding="utf-8"?>
<p:tagLst xmlns:p="http://schemas.openxmlformats.org/presentationml/2006/main">
  <p:tag name="KSO_WM_BEAUTIFY_FLAG" val=""/>
</p:tagLst>
</file>

<file path=ppt/tags/tag1711.xml><?xml version="1.0" encoding="utf-8"?>
<p:tagLst xmlns:p="http://schemas.openxmlformats.org/presentationml/2006/main">
  <p:tag name="KSO_WM_BEAUTIFY_FLAG" val=""/>
</p:tagLst>
</file>

<file path=ppt/tags/tag1712.xml><?xml version="1.0" encoding="utf-8"?>
<p:tagLst xmlns:p="http://schemas.openxmlformats.org/presentationml/2006/main">
  <p:tag name="KSO_WM_BEAUTIFY_FLAG" val=""/>
</p:tagLst>
</file>

<file path=ppt/tags/tag1713.xml><?xml version="1.0" encoding="utf-8"?>
<p:tagLst xmlns:p="http://schemas.openxmlformats.org/presentationml/2006/main">
  <p:tag name="KSO_WM_BEAUTIFY_FLAG" val=""/>
</p:tagLst>
</file>

<file path=ppt/tags/tag1714.xml><?xml version="1.0" encoding="utf-8"?>
<p:tagLst xmlns:p="http://schemas.openxmlformats.org/presentationml/2006/main">
  <p:tag name="KSO_WM_BEAUTIFY_FLAG" val=""/>
</p:tagLst>
</file>

<file path=ppt/tags/tag1715.xml><?xml version="1.0" encoding="utf-8"?>
<p:tagLst xmlns:p="http://schemas.openxmlformats.org/presentationml/2006/main">
  <p:tag name="KSO_WM_BEAUTIFY_FLAG" val=""/>
</p:tagLst>
</file>

<file path=ppt/tags/tag1716.xml><?xml version="1.0" encoding="utf-8"?>
<p:tagLst xmlns:p="http://schemas.openxmlformats.org/presentationml/2006/main">
  <p:tag name="KSO_WM_BEAUTIFY_FLAG" val=""/>
</p:tagLst>
</file>

<file path=ppt/tags/tag1717.xml><?xml version="1.0" encoding="utf-8"?>
<p:tagLst xmlns:p="http://schemas.openxmlformats.org/presentationml/2006/main">
  <p:tag name="KSO_WM_BEAUTIFY_FLAG" val=""/>
</p:tagLst>
</file>

<file path=ppt/tags/tag1718.xml><?xml version="1.0" encoding="utf-8"?>
<p:tagLst xmlns:p="http://schemas.openxmlformats.org/presentationml/2006/main">
  <p:tag name="KSO_WM_BEAUTIFY_FLAG" val=""/>
</p:tagLst>
</file>

<file path=ppt/tags/tag1719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20.xml><?xml version="1.0" encoding="utf-8"?>
<p:tagLst xmlns:p="http://schemas.openxmlformats.org/presentationml/2006/main">
  <p:tag name="KSO_WM_BEAUTIFY_FLAG" val=""/>
</p:tagLst>
</file>

<file path=ppt/tags/tag1721.xml><?xml version="1.0" encoding="utf-8"?>
<p:tagLst xmlns:p="http://schemas.openxmlformats.org/presentationml/2006/main">
  <p:tag name="KSO_WM_BEAUTIFY_FLAG" val=""/>
</p:tagLst>
</file>

<file path=ppt/tags/tag1722.xml><?xml version="1.0" encoding="utf-8"?>
<p:tagLst xmlns:p="http://schemas.openxmlformats.org/presentationml/2006/main">
  <p:tag name="KSO_WM_BEAUTIFY_FLAG" val=""/>
</p:tagLst>
</file>

<file path=ppt/tags/tag1723.xml><?xml version="1.0" encoding="utf-8"?>
<p:tagLst xmlns:p="http://schemas.openxmlformats.org/presentationml/2006/main">
  <p:tag name="KSO_WM_BEAUTIFY_FLAG" val=""/>
</p:tagLst>
</file>

<file path=ppt/tags/tag1724.xml><?xml version="1.0" encoding="utf-8"?>
<p:tagLst xmlns:p="http://schemas.openxmlformats.org/presentationml/2006/main">
  <p:tag name="KSO_WM_BEAUTIFY_FLAG" val=""/>
</p:tagLst>
</file>

<file path=ppt/tags/tag1725.xml><?xml version="1.0" encoding="utf-8"?>
<p:tagLst xmlns:p="http://schemas.openxmlformats.org/presentationml/2006/main">
  <p:tag name="KSO_WM_BEAUTIFY_FLAG" val=""/>
</p:tagLst>
</file>

<file path=ppt/tags/tag1726.xml><?xml version="1.0" encoding="utf-8"?>
<p:tagLst xmlns:p="http://schemas.openxmlformats.org/presentationml/2006/main">
  <p:tag name="KSO_WM_BEAUTIFY_FLAG" val=""/>
</p:tagLst>
</file>

<file path=ppt/tags/tag1727.xml><?xml version="1.0" encoding="utf-8"?>
<p:tagLst xmlns:p="http://schemas.openxmlformats.org/presentationml/2006/main">
  <p:tag name="KSO_WM_BEAUTIFY_FLAG" val=""/>
</p:tagLst>
</file>

<file path=ppt/tags/tag1728.xml><?xml version="1.0" encoding="utf-8"?>
<p:tagLst xmlns:p="http://schemas.openxmlformats.org/presentationml/2006/main">
  <p:tag name="KSO_WM_BEAUTIFY_FLAG" val=""/>
</p:tagLst>
</file>

<file path=ppt/tags/tag1729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30.xml><?xml version="1.0" encoding="utf-8"?>
<p:tagLst xmlns:p="http://schemas.openxmlformats.org/presentationml/2006/main">
  <p:tag name="KSO_WM_BEAUTIFY_FLAG" val=""/>
</p:tagLst>
</file>

<file path=ppt/tags/tag1731.xml><?xml version="1.0" encoding="utf-8"?>
<p:tagLst xmlns:p="http://schemas.openxmlformats.org/presentationml/2006/main">
  <p:tag name="KSO_WM_BEAUTIFY_FLAG" val=""/>
</p:tagLst>
</file>

<file path=ppt/tags/tag1732.xml><?xml version="1.0" encoding="utf-8"?>
<p:tagLst xmlns:p="http://schemas.openxmlformats.org/presentationml/2006/main">
  <p:tag name="KSO_WM_BEAUTIFY_FLAG" val=""/>
</p:tagLst>
</file>

<file path=ppt/tags/tag1733.xml><?xml version="1.0" encoding="utf-8"?>
<p:tagLst xmlns:p="http://schemas.openxmlformats.org/presentationml/2006/main">
  <p:tag name="KSO_WM_BEAUTIFY_FLAG" val=""/>
</p:tagLst>
</file>

<file path=ppt/tags/tag1734.xml><?xml version="1.0" encoding="utf-8"?>
<p:tagLst xmlns:p="http://schemas.openxmlformats.org/presentationml/2006/main">
  <p:tag name="KSO_WM_BEAUTIFY_FLAG" val=""/>
</p:tagLst>
</file>

<file path=ppt/tags/tag1735.xml><?xml version="1.0" encoding="utf-8"?>
<p:tagLst xmlns:p="http://schemas.openxmlformats.org/presentationml/2006/main">
  <p:tag name="KSO_WM_BEAUTIFY_FLAG" val=""/>
</p:tagLst>
</file>

<file path=ppt/tags/tag1736.xml><?xml version="1.0" encoding="utf-8"?>
<p:tagLst xmlns:p="http://schemas.openxmlformats.org/presentationml/2006/main">
  <p:tag name="KSO_WM_BEAUTIFY_FLAG" val=""/>
</p:tagLst>
</file>

<file path=ppt/tags/tag1737.xml><?xml version="1.0" encoding="utf-8"?>
<p:tagLst xmlns:p="http://schemas.openxmlformats.org/presentationml/2006/main">
  <p:tag name="KSO_WM_BEAUTIFY_FLAG" val=""/>
</p:tagLst>
</file>

<file path=ppt/tags/tag1738.xml><?xml version="1.0" encoding="utf-8"?>
<p:tagLst xmlns:p="http://schemas.openxmlformats.org/presentationml/2006/main">
  <p:tag name="KSO_WM_BEAUTIFY_FLAG" val=""/>
</p:tagLst>
</file>

<file path=ppt/tags/tag1739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40.xml><?xml version="1.0" encoding="utf-8"?>
<p:tagLst xmlns:p="http://schemas.openxmlformats.org/presentationml/2006/main">
  <p:tag name="KSO_WM_BEAUTIFY_FLAG" val=""/>
</p:tagLst>
</file>

<file path=ppt/tags/tag1741.xml><?xml version="1.0" encoding="utf-8"?>
<p:tagLst xmlns:p="http://schemas.openxmlformats.org/presentationml/2006/main">
  <p:tag name="KSO_WM_BEAUTIFY_FLAG" val=""/>
</p:tagLst>
</file>

<file path=ppt/tags/tag1742.xml><?xml version="1.0" encoding="utf-8"?>
<p:tagLst xmlns:p="http://schemas.openxmlformats.org/presentationml/2006/main">
  <p:tag name="KSO_WM_BEAUTIFY_FLAG" val=""/>
</p:tagLst>
</file>

<file path=ppt/tags/tag1743.xml><?xml version="1.0" encoding="utf-8"?>
<p:tagLst xmlns:p="http://schemas.openxmlformats.org/presentationml/2006/main">
  <p:tag name="KSO_WM_BEAUTIFY_FLAG" val=""/>
</p:tagLst>
</file>

<file path=ppt/tags/tag1744.xml><?xml version="1.0" encoding="utf-8"?>
<p:tagLst xmlns:p="http://schemas.openxmlformats.org/presentationml/2006/main">
  <p:tag name="KSO_WM_BEAUTIFY_FLAG" val=""/>
</p:tagLst>
</file>

<file path=ppt/tags/tag1745.xml><?xml version="1.0" encoding="utf-8"?>
<p:tagLst xmlns:p="http://schemas.openxmlformats.org/presentationml/2006/main">
  <p:tag name="KSO_WM_BEAUTIFY_FLAG" val=""/>
</p:tagLst>
</file>

<file path=ppt/tags/tag1746.xml><?xml version="1.0" encoding="utf-8"?>
<p:tagLst xmlns:p="http://schemas.openxmlformats.org/presentationml/2006/main">
  <p:tag name="KSO_WM_BEAUTIFY_FLAG" val=""/>
</p:tagLst>
</file>

<file path=ppt/tags/tag1747.xml><?xml version="1.0" encoding="utf-8"?>
<p:tagLst xmlns:p="http://schemas.openxmlformats.org/presentationml/2006/main">
  <p:tag name="KSO_WM_BEAUTIFY_FLAG" val=""/>
</p:tagLst>
</file>

<file path=ppt/tags/tag1748.xml><?xml version="1.0" encoding="utf-8"?>
<p:tagLst xmlns:p="http://schemas.openxmlformats.org/presentationml/2006/main">
  <p:tag name="KSO_WM_BEAUTIFY_FLAG" val=""/>
</p:tagLst>
</file>

<file path=ppt/tags/tag1749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50.xml><?xml version="1.0" encoding="utf-8"?>
<p:tagLst xmlns:p="http://schemas.openxmlformats.org/presentationml/2006/main">
  <p:tag name="KSO_WM_BEAUTIFY_FLAG" val=""/>
</p:tagLst>
</file>

<file path=ppt/tags/tag1751.xml><?xml version="1.0" encoding="utf-8"?>
<p:tagLst xmlns:p="http://schemas.openxmlformats.org/presentationml/2006/main">
  <p:tag name="KSO_WM_BEAUTIFY_FLAG" val=""/>
</p:tagLst>
</file>

<file path=ppt/tags/tag1752.xml><?xml version="1.0" encoding="utf-8"?>
<p:tagLst xmlns:p="http://schemas.openxmlformats.org/presentationml/2006/main">
  <p:tag name="KSO_WM_BEAUTIFY_FLAG" val=""/>
</p:tagLst>
</file>

<file path=ppt/tags/tag1753.xml><?xml version="1.0" encoding="utf-8"?>
<p:tagLst xmlns:p="http://schemas.openxmlformats.org/presentationml/2006/main">
  <p:tag name="KSO_WM_BEAUTIFY_FLAG" val=""/>
</p:tagLst>
</file>

<file path=ppt/tags/tag1754.xml><?xml version="1.0" encoding="utf-8"?>
<p:tagLst xmlns:p="http://schemas.openxmlformats.org/presentationml/2006/main">
  <p:tag name="KSO_WM_BEAUTIFY_FLAG" val=""/>
</p:tagLst>
</file>

<file path=ppt/tags/tag1755.xml><?xml version="1.0" encoding="utf-8"?>
<p:tagLst xmlns:p="http://schemas.openxmlformats.org/presentationml/2006/main">
  <p:tag name="KSO_WM_BEAUTIFY_FLAG" val=""/>
</p:tagLst>
</file>

<file path=ppt/tags/tag1756.xml><?xml version="1.0" encoding="utf-8"?>
<p:tagLst xmlns:p="http://schemas.openxmlformats.org/presentationml/2006/main">
  <p:tag name="KSO_WM_BEAUTIFY_FLAG" val=""/>
</p:tagLst>
</file>

<file path=ppt/tags/tag1757.xml><?xml version="1.0" encoding="utf-8"?>
<p:tagLst xmlns:p="http://schemas.openxmlformats.org/presentationml/2006/main">
  <p:tag name="KSO_WM_BEAUTIFY_FLAG" val=""/>
</p:tagLst>
</file>

<file path=ppt/tags/tag1758.xml><?xml version="1.0" encoding="utf-8"?>
<p:tagLst xmlns:p="http://schemas.openxmlformats.org/presentationml/2006/main">
  <p:tag name="KSO_WM_BEAUTIFY_FLAG" val=""/>
</p:tagLst>
</file>

<file path=ppt/tags/tag1759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60.xml><?xml version="1.0" encoding="utf-8"?>
<p:tagLst xmlns:p="http://schemas.openxmlformats.org/presentationml/2006/main">
  <p:tag name="KSO_WM_BEAUTIFY_FLAG" val=""/>
</p:tagLst>
</file>

<file path=ppt/tags/tag1761.xml><?xml version="1.0" encoding="utf-8"?>
<p:tagLst xmlns:p="http://schemas.openxmlformats.org/presentationml/2006/main">
  <p:tag name="KSO_WM_BEAUTIFY_FLAG" val=""/>
</p:tagLst>
</file>

<file path=ppt/tags/tag1762.xml><?xml version="1.0" encoding="utf-8"?>
<p:tagLst xmlns:p="http://schemas.openxmlformats.org/presentationml/2006/main">
  <p:tag name="KSO_WM_BEAUTIFY_FLAG" val=""/>
</p:tagLst>
</file>

<file path=ppt/tags/tag1763.xml><?xml version="1.0" encoding="utf-8"?>
<p:tagLst xmlns:p="http://schemas.openxmlformats.org/presentationml/2006/main">
  <p:tag name="KSO_WM_BEAUTIFY_FLAG" val=""/>
</p:tagLst>
</file>

<file path=ppt/tags/tag1764.xml><?xml version="1.0" encoding="utf-8"?>
<p:tagLst xmlns:p="http://schemas.openxmlformats.org/presentationml/2006/main">
  <p:tag name="KSO_WM_BEAUTIFY_FLAG" val=""/>
</p:tagLst>
</file>

<file path=ppt/tags/tag1765.xml><?xml version="1.0" encoding="utf-8"?>
<p:tagLst xmlns:p="http://schemas.openxmlformats.org/presentationml/2006/main">
  <p:tag name="KSO_WM_BEAUTIFY_FLAG" val=""/>
</p:tagLst>
</file>

<file path=ppt/tags/tag1766.xml><?xml version="1.0" encoding="utf-8"?>
<p:tagLst xmlns:p="http://schemas.openxmlformats.org/presentationml/2006/main">
  <p:tag name="KSO_WM_BEAUTIFY_FLAG" val=""/>
</p:tagLst>
</file>

<file path=ppt/tags/tag1767.xml><?xml version="1.0" encoding="utf-8"?>
<p:tagLst xmlns:p="http://schemas.openxmlformats.org/presentationml/2006/main">
  <p:tag name="KSO_WM_BEAUTIFY_FLAG" val=""/>
</p:tagLst>
</file>

<file path=ppt/tags/tag1768.xml><?xml version="1.0" encoding="utf-8"?>
<p:tagLst xmlns:p="http://schemas.openxmlformats.org/presentationml/2006/main">
  <p:tag name="KSO_WM_BEAUTIFY_FLAG" val=""/>
</p:tagLst>
</file>

<file path=ppt/tags/tag1769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70.xml><?xml version="1.0" encoding="utf-8"?>
<p:tagLst xmlns:p="http://schemas.openxmlformats.org/presentationml/2006/main">
  <p:tag name="KSO_WM_BEAUTIFY_FLAG" val=""/>
</p:tagLst>
</file>

<file path=ppt/tags/tag1771.xml><?xml version="1.0" encoding="utf-8"?>
<p:tagLst xmlns:p="http://schemas.openxmlformats.org/presentationml/2006/main">
  <p:tag name="KSO_WM_BEAUTIFY_FLAG" val=""/>
</p:tagLst>
</file>

<file path=ppt/tags/tag1772.xml><?xml version="1.0" encoding="utf-8"?>
<p:tagLst xmlns:p="http://schemas.openxmlformats.org/presentationml/2006/main">
  <p:tag name="KSO_WM_BEAUTIFY_FLAG" val=""/>
</p:tagLst>
</file>

<file path=ppt/tags/tag1773.xml><?xml version="1.0" encoding="utf-8"?>
<p:tagLst xmlns:p="http://schemas.openxmlformats.org/presentationml/2006/main">
  <p:tag name="KSO_WM_BEAUTIFY_FLAG" val=""/>
</p:tagLst>
</file>

<file path=ppt/tags/tag1774.xml><?xml version="1.0" encoding="utf-8"?>
<p:tagLst xmlns:p="http://schemas.openxmlformats.org/presentationml/2006/main">
  <p:tag name="KSO_WM_BEAUTIFY_FLAG" val=""/>
</p:tagLst>
</file>

<file path=ppt/tags/tag1775.xml><?xml version="1.0" encoding="utf-8"?>
<p:tagLst xmlns:p="http://schemas.openxmlformats.org/presentationml/2006/main">
  <p:tag name="KSO_WM_BEAUTIFY_FLAG" val=""/>
</p:tagLst>
</file>

<file path=ppt/tags/tag1776.xml><?xml version="1.0" encoding="utf-8"?>
<p:tagLst xmlns:p="http://schemas.openxmlformats.org/presentationml/2006/main">
  <p:tag name="KSO_WM_BEAUTIFY_FLAG" val=""/>
</p:tagLst>
</file>

<file path=ppt/tags/tag1777.xml><?xml version="1.0" encoding="utf-8"?>
<p:tagLst xmlns:p="http://schemas.openxmlformats.org/presentationml/2006/main">
  <p:tag name="KSO_WM_BEAUTIFY_FLAG" val=""/>
</p:tagLst>
</file>

<file path=ppt/tags/tag1778.xml><?xml version="1.0" encoding="utf-8"?>
<p:tagLst xmlns:p="http://schemas.openxmlformats.org/presentationml/2006/main">
  <p:tag name="KSO_WM_BEAUTIFY_FLAG" val=""/>
</p:tagLst>
</file>

<file path=ppt/tags/tag1779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80.xml><?xml version="1.0" encoding="utf-8"?>
<p:tagLst xmlns:p="http://schemas.openxmlformats.org/presentationml/2006/main">
  <p:tag name="KSO_WM_BEAUTIFY_FLAG" val=""/>
</p:tagLst>
</file>

<file path=ppt/tags/tag1781.xml><?xml version="1.0" encoding="utf-8"?>
<p:tagLst xmlns:p="http://schemas.openxmlformats.org/presentationml/2006/main">
  <p:tag name="KSO_WM_BEAUTIFY_FLAG" val=""/>
</p:tagLst>
</file>

<file path=ppt/tags/tag1782.xml><?xml version="1.0" encoding="utf-8"?>
<p:tagLst xmlns:p="http://schemas.openxmlformats.org/presentationml/2006/main">
  <p:tag name="KSO_WM_BEAUTIFY_FLAG" val=""/>
</p:tagLst>
</file>

<file path=ppt/tags/tag1783.xml><?xml version="1.0" encoding="utf-8"?>
<p:tagLst xmlns:p="http://schemas.openxmlformats.org/presentationml/2006/main">
  <p:tag name="KSO_WM_BEAUTIFY_FLAG" val=""/>
</p:tagLst>
</file>

<file path=ppt/tags/tag1784.xml><?xml version="1.0" encoding="utf-8"?>
<p:tagLst xmlns:p="http://schemas.openxmlformats.org/presentationml/2006/main">
  <p:tag name="KSO_WM_BEAUTIFY_FLAG" val=""/>
</p:tagLst>
</file>

<file path=ppt/tags/tag1785.xml><?xml version="1.0" encoding="utf-8"?>
<p:tagLst xmlns:p="http://schemas.openxmlformats.org/presentationml/2006/main">
  <p:tag name="KSO_WM_BEAUTIFY_FLAG" val=""/>
</p:tagLst>
</file>

<file path=ppt/tags/tag1786.xml><?xml version="1.0" encoding="utf-8"?>
<p:tagLst xmlns:p="http://schemas.openxmlformats.org/presentationml/2006/main">
  <p:tag name="KSO_WM_BEAUTIFY_FLAG" val=""/>
</p:tagLst>
</file>

<file path=ppt/tags/tag1787.xml><?xml version="1.0" encoding="utf-8"?>
<p:tagLst xmlns:p="http://schemas.openxmlformats.org/presentationml/2006/main">
  <p:tag name="KSO_WM_BEAUTIFY_FLAG" val=""/>
</p:tagLst>
</file>

<file path=ppt/tags/tag1788.xml><?xml version="1.0" encoding="utf-8"?>
<p:tagLst xmlns:p="http://schemas.openxmlformats.org/presentationml/2006/main">
  <p:tag name="KSO_WM_BEAUTIFY_FLAG" val=""/>
</p:tagLst>
</file>

<file path=ppt/tags/tag1789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790.xml><?xml version="1.0" encoding="utf-8"?>
<p:tagLst xmlns:p="http://schemas.openxmlformats.org/presentationml/2006/main">
  <p:tag name="KSO_WM_BEAUTIFY_FLAG" val=""/>
</p:tagLst>
</file>

<file path=ppt/tags/tag1791.xml><?xml version="1.0" encoding="utf-8"?>
<p:tagLst xmlns:p="http://schemas.openxmlformats.org/presentationml/2006/main">
  <p:tag name="KSO_WM_BEAUTIFY_FLAG" val=""/>
</p:tagLst>
</file>

<file path=ppt/tags/tag1792.xml><?xml version="1.0" encoding="utf-8"?>
<p:tagLst xmlns:p="http://schemas.openxmlformats.org/presentationml/2006/main">
  <p:tag name="KSO_WM_BEAUTIFY_FLAG" val=""/>
</p:tagLst>
</file>

<file path=ppt/tags/tag1793.xml><?xml version="1.0" encoding="utf-8"?>
<p:tagLst xmlns:p="http://schemas.openxmlformats.org/presentationml/2006/main">
  <p:tag name="KSO_WM_BEAUTIFY_FLAG" val=""/>
</p:tagLst>
</file>

<file path=ppt/tags/tag1794.xml><?xml version="1.0" encoding="utf-8"?>
<p:tagLst xmlns:p="http://schemas.openxmlformats.org/presentationml/2006/main">
  <p:tag name="KSO_WM_BEAUTIFY_FLAG" val=""/>
</p:tagLst>
</file>

<file path=ppt/tags/tag1795.xml><?xml version="1.0" encoding="utf-8"?>
<p:tagLst xmlns:p="http://schemas.openxmlformats.org/presentationml/2006/main">
  <p:tag name="KSO_WM_BEAUTIFY_FLAG" val=""/>
</p:tagLst>
</file>

<file path=ppt/tags/tag1796.xml><?xml version="1.0" encoding="utf-8"?>
<p:tagLst xmlns:p="http://schemas.openxmlformats.org/presentationml/2006/main">
  <p:tag name="KSO_WM_BEAUTIFY_FLAG" val=""/>
</p:tagLst>
</file>

<file path=ppt/tags/tag1797.xml><?xml version="1.0" encoding="utf-8"?>
<p:tagLst xmlns:p="http://schemas.openxmlformats.org/presentationml/2006/main">
  <p:tag name="KSO_WM_BEAUTIFY_FLAG" val=""/>
</p:tagLst>
</file>

<file path=ppt/tags/tag1798.xml><?xml version="1.0" encoding="utf-8"?>
<p:tagLst xmlns:p="http://schemas.openxmlformats.org/presentationml/2006/main">
  <p:tag name="KSO_WM_BEAUTIFY_FLAG" val=""/>
</p:tagLst>
</file>

<file path=ppt/tags/tag179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TABLE_ENDDRAG_ORIGIN_RECT" val="1104*127"/>
  <p:tag name="TABLE_ENDDRAG_RECT" val="108*426*1104*127"/>
  <p:tag name="KSO_WM_UNIT_TABLE_BEAUTIFY" val="smartTable{8a339064-4f05-40d4-a225-8136b7233451}"/>
</p:tagLst>
</file>

<file path=ppt/tags/tag180.xml><?xml version="1.0" encoding="utf-8"?>
<p:tagLst xmlns:p="http://schemas.openxmlformats.org/presentationml/2006/main">
  <p:tag name="KSO_WM_BEAUTIFY_FLAG" val=""/>
</p:tagLst>
</file>

<file path=ppt/tags/tag1800.xml><?xml version="1.0" encoding="utf-8"?>
<p:tagLst xmlns:p="http://schemas.openxmlformats.org/presentationml/2006/main">
  <p:tag name="KSO_WM_BEAUTIFY_FLAG" val=""/>
</p:tagLst>
</file>

<file path=ppt/tags/tag1801.xml><?xml version="1.0" encoding="utf-8"?>
<p:tagLst xmlns:p="http://schemas.openxmlformats.org/presentationml/2006/main">
  <p:tag name="KSO_WM_BEAUTIFY_FLAG" val=""/>
</p:tagLst>
</file>

<file path=ppt/tags/tag1802.xml><?xml version="1.0" encoding="utf-8"?>
<p:tagLst xmlns:p="http://schemas.openxmlformats.org/presentationml/2006/main">
  <p:tag name="KSO_WM_BEAUTIFY_FLAG" val=""/>
</p:tagLst>
</file>

<file path=ppt/tags/tag1803.xml><?xml version="1.0" encoding="utf-8"?>
<p:tagLst xmlns:p="http://schemas.openxmlformats.org/presentationml/2006/main">
  <p:tag name="KSO_WM_BEAUTIFY_FLAG" val=""/>
</p:tagLst>
</file>

<file path=ppt/tags/tag1804.xml><?xml version="1.0" encoding="utf-8"?>
<p:tagLst xmlns:p="http://schemas.openxmlformats.org/presentationml/2006/main">
  <p:tag name="KSO_WM_BEAUTIFY_FLAG" val=""/>
</p:tagLst>
</file>

<file path=ppt/tags/tag1805.xml><?xml version="1.0" encoding="utf-8"?>
<p:tagLst xmlns:p="http://schemas.openxmlformats.org/presentationml/2006/main">
  <p:tag name="KSO_WM_BEAUTIFY_FLAG" val=""/>
</p:tagLst>
</file>

<file path=ppt/tags/tag1806.xml><?xml version="1.0" encoding="utf-8"?>
<p:tagLst xmlns:p="http://schemas.openxmlformats.org/presentationml/2006/main">
  <p:tag name="KSO_WM_BEAUTIFY_FLAG" val=""/>
</p:tagLst>
</file>

<file path=ppt/tags/tag1807.xml><?xml version="1.0" encoding="utf-8"?>
<p:tagLst xmlns:p="http://schemas.openxmlformats.org/presentationml/2006/main">
  <p:tag name="KSO_WM_BEAUTIFY_FLAG" val=""/>
</p:tagLst>
</file>

<file path=ppt/tags/tag1808.xml><?xml version="1.0" encoding="utf-8"?>
<p:tagLst xmlns:p="http://schemas.openxmlformats.org/presentationml/2006/main">
  <p:tag name="KSO_WM_BEAUTIFY_FLAG" val=""/>
</p:tagLst>
</file>

<file path=ppt/tags/tag1809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10.xml><?xml version="1.0" encoding="utf-8"?>
<p:tagLst xmlns:p="http://schemas.openxmlformats.org/presentationml/2006/main">
  <p:tag name="KSO_WM_BEAUTIFY_FLAG" val=""/>
</p:tagLst>
</file>

<file path=ppt/tags/tag1811.xml><?xml version="1.0" encoding="utf-8"?>
<p:tagLst xmlns:p="http://schemas.openxmlformats.org/presentationml/2006/main">
  <p:tag name="KSO_WM_BEAUTIFY_FLAG" val=""/>
</p:tagLst>
</file>

<file path=ppt/tags/tag1812.xml><?xml version="1.0" encoding="utf-8"?>
<p:tagLst xmlns:p="http://schemas.openxmlformats.org/presentationml/2006/main">
  <p:tag name="KSO_WM_BEAUTIFY_FLAG" val=""/>
</p:tagLst>
</file>

<file path=ppt/tags/tag1813.xml><?xml version="1.0" encoding="utf-8"?>
<p:tagLst xmlns:p="http://schemas.openxmlformats.org/presentationml/2006/main">
  <p:tag name="KSO_WM_BEAUTIFY_FLAG" val=""/>
</p:tagLst>
</file>

<file path=ppt/tags/tag1814.xml><?xml version="1.0" encoding="utf-8"?>
<p:tagLst xmlns:p="http://schemas.openxmlformats.org/presentationml/2006/main">
  <p:tag name="KSO_WM_BEAUTIFY_FLAG" val=""/>
</p:tagLst>
</file>

<file path=ppt/tags/tag1815.xml><?xml version="1.0" encoding="utf-8"?>
<p:tagLst xmlns:p="http://schemas.openxmlformats.org/presentationml/2006/main">
  <p:tag name="KSO_WM_BEAUTIFY_FLAG" val=""/>
</p:tagLst>
</file>

<file path=ppt/tags/tag1816.xml><?xml version="1.0" encoding="utf-8"?>
<p:tagLst xmlns:p="http://schemas.openxmlformats.org/presentationml/2006/main">
  <p:tag name="KSO_WM_BEAUTIFY_FLAG" val=""/>
</p:tagLst>
</file>

<file path=ppt/tags/tag1817.xml><?xml version="1.0" encoding="utf-8"?>
<p:tagLst xmlns:p="http://schemas.openxmlformats.org/presentationml/2006/main">
  <p:tag name="KSO_WM_BEAUTIFY_FLAG" val=""/>
</p:tagLst>
</file>

<file path=ppt/tags/tag1818.xml><?xml version="1.0" encoding="utf-8"?>
<p:tagLst xmlns:p="http://schemas.openxmlformats.org/presentationml/2006/main">
  <p:tag name="KSO_WM_BEAUTIFY_FLAG" val=""/>
</p:tagLst>
</file>

<file path=ppt/tags/tag1819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20.xml><?xml version="1.0" encoding="utf-8"?>
<p:tagLst xmlns:p="http://schemas.openxmlformats.org/presentationml/2006/main">
  <p:tag name="KSO_WM_BEAUTIFY_FLAG" val=""/>
</p:tagLst>
</file>

<file path=ppt/tags/tag1821.xml><?xml version="1.0" encoding="utf-8"?>
<p:tagLst xmlns:p="http://schemas.openxmlformats.org/presentationml/2006/main">
  <p:tag name="KSO_WM_BEAUTIFY_FLAG" val=""/>
</p:tagLst>
</file>

<file path=ppt/tags/tag1822.xml><?xml version="1.0" encoding="utf-8"?>
<p:tagLst xmlns:p="http://schemas.openxmlformats.org/presentationml/2006/main">
  <p:tag name="KSO_WM_BEAUTIFY_FLAG" val=""/>
</p:tagLst>
</file>

<file path=ppt/tags/tag1823.xml><?xml version="1.0" encoding="utf-8"?>
<p:tagLst xmlns:p="http://schemas.openxmlformats.org/presentationml/2006/main">
  <p:tag name="KSO_WM_BEAUTIFY_FLAG" val=""/>
</p:tagLst>
</file>

<file path=ppt/tags/tag1824.xml><?xml version="1.0" encoding="utf-8"?>
<p:tagLst xmlns:p="http://schemas.openxmlformats.org/presentationml/2006/main">
  <p:tag name="KSO_WM_BEAUTIFY_FLAG" val=""/>
</p:tagLst>
</file>

<file path=ppt/tags/tag1825.xml><?xml version="1.0" encoding="utf-8"?>
<p:tagLst xmlns:p="http://schemas.openxmlformats.org/presentationml/2006/main">
  <p:tag name="KSO_WM_BEAUTIFY_FLAG" val=""/>
</p:tagLst>
</file>

<file path=ppt/tags/tag1826.xml><?xml version="1.0" encoding="utf-8"?>
<p:tagLst xmlns:p="http://schemas.openxmlformats.org/presentationml/2006/main">
  <p:tag name="KSO_WM_BEAUTIFY_FLAG" val=""/>
</p:tagLst>
</file>

<file path=ppt/tags/tag1827.xml><?xml version="1.0" encoding="utf-8"?>
<p:tagLst xmlns:p="http://schemas.openxmlformats.org/presentationml/2006/main">
  <p:tag name="KSO_WM_BEAUTIFY_FLAG" val=""/>
</p:tagLst>
</file>

<file path=ppt/tags/tag1828.xml><?xml version="1.0" encoding="utf-8"?>
<p:tagLst xmlns:p="http://schemas.openxmlformats.org/presentationml/2006/main">
  <p:tag name="KSO_WM_BEAUTIFY_FLAG" val=""/>
</p:tagLst>
</file>

<file path=ppt/tags/tag1829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30.xml><?xml version="1.0" encoding="utf-8"?>
<p:tagLst xmlns:p="http://schemas.openxmlformats.org/presentationml/2006/main">
  <p:tag name="KSO_WM_BEAUTIFY_FLAG" val=""/>
</p:tagLst>
</file>

<file path=ppt/tags/tag1831.xml><?xml version="1.0" encoding="utf-8"?>
<p:tagLst xmlns:p="http://schemas.openxmlformats.org/presentationml/2006/main">
  <p:tag name="KSO_WM_BEAUTIFY_FLAG" val=""/>
</p:tagLst>
</file>

<file path=ppt/tags/tag1832.xml><?xml version="1.0" encoding="utf-8"?>
<p:tagLst xmlns:p="http://schemas.openxmlformats.org/presentationml/2006/main">
  <p:tag name="KSO_WM_BEAUTIFY_FLAG" val=""/>
</p:tagLst>
</file>

<file path=ppt/tags/tag1833.xml><?xml version="1.0" encoding="utf-8"?>
<p:tagLst xmlns:p="http://schemas.openxmlformats.org/presentationml/2006/main">
  <p:tag name="KSO_WM_BEAUTIFY_FLAG" val=""/>
</p:tagLst>
</file>

<file path=ppt/tags/tag1834.xml><?xml version="1.0" encoding="utf-8"?>
<p:tagLst xmlns:p="http://schemas.openxmlformats.org/presentationml/2006/main">
  <p:tag name="KSO_WM_BEAUTIFY_FLAG" val=""/>
</p:tagLst>
</file>

<file path=ppt/tags/tag1835.xml><?xml version="1.0" encoding="utf-8"?>
<p:tagLst xmlns:p="http://schemas.openxmlformats.org/presentationml/2006/main">
  <p:tag name="KSO_WM_BEAUTIFY_FLAG" val=""/>
</p:tagLst>
</file>

<file path=ppt/tags/tag1836.xml><?xml version="1.0" encoding="utf-8"?>
<p:tagLst xmlns:p="http://schemas.openxmlformats.org/presentationml/2006/main">
  <p:tag name="KSO_WM_BEAUTIFY_FLAG" val=""/>
</p:tagLst>
</file>

<file path=ppt/tags/tag1837.xml><?xml version="1.0" encoding="utf-8"?>
<p:tagLst xmlns:p="http://schemas.openxmlformats.org/presentationml/2006/main">
  <p:tag name="KSO_WM_BEAUTIFY_FLAG" val=""/>
</p:tagLst>
</file>

<file path=ppt/tags/tag1838.xml><?xml version="1.0" encoding="utf-8"?>
<p:tagLst xmlns:p="http://schemas.openxmlformats.org/presentationml/2006/main">
  <p:tag name="KSO_WM_BEAUTIFY_FLAG" val=""/>
</p:tagLst>
</file>

<file path=ppt/tags/tag1839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40.xml><?xml version="1.0" encoding="utf-8"?>
<p:tagLst xmlns:p="http://schemas.openxmlformats.org/presentationml/2006/main">
  <p:tag name="KSO_WM_BEAUTIFY_FLAG" val=""/>
</p:tagLst>
</file>

<file path=ppt/tags/tag1841.xml><?xml version="1.0" encoding="utf-8"?>
<p:tagLst xmlns:p="http://schemas.openxmlformats.org/presentationml/2006/main">
  <p:tag name="KSO_WM_BEAUTIFY_FLAG" val=""/>
</p:tagLst>
</file>

<file path=ppt/tags/tag1842.xml><?xml version="1.0" encoding="utf-8"?>
<p:tagLst xmlns:p="http://schemas.openxmlformats.org/presentationml/2006/main">
  <p:tag name="KSO_WM_BEAUTIFY_FLAG" val=""/>
</p:tagLst>
</file>

<file path=ppt/tags/tag1843.xml><?xml version="1.0" encoding="utf-8"?>
<p:tagLst xmlns:p="http://schemas.openxmlformats.org/presentationml/2006/main">
  <p:tag name="KSO_WM_BEAUTIFY_FLAG" val=""/>
</p:tagLst>
</file>

<file path=ppt/tags/tag1844.xml><?xml version="1.0" encoding="utf-8"?>
<p:tagLst xmlns:p="http://schemas.openxmlformats.org/presentationml/2006/main">
  <p:tag name="KSO_WM_BEAUTIFY_FLAG" val=""/>
</p:tagLst>
</file>

<file path=ppt/tags/tag1845.xml><?xml version="1.0" encoding="utf-8"?>
<p:tagLst xmlns:p="http://schemas.openxmlformats.org/presentationml/2006/main">
  <p:tag name="KSO_WM_BEAUTIFY_FLAG" val=""/>
</p:tagLst>
</file>

<file path=ppt/tags/tag1846.xml><?xml version="1.0" encoding="utf-8"?>
<p:tagLst xmlns:p="http://schemas.openxmlformats.org/presentationml/2006/main">
  <p:tag name="KSO_WM_BEAUTIFY_FLAG" val=""/>
</p:tagLst>
</file>

<file path=ppt/tags/tag1847.xml><?xml version="1.0" encoding="utf-8"?>
<p:tagLst xmlns:p="http://schemas.openxmlformats.org/presentationml/2006/main">
  <p:tag name="KSO_WM_BEAUTIFY_FLAG" val=""/>
</p:tagLst>
</file>

<file path=ppt/tags/tag1848.xml><?xml version="1.0" encoding="utf-8"?>
<p:tagLst xmlns:p="http://schemas.openxmlformats.org/presentationml/2006/main">
  <p:tag name="KSO_WM_BEAUTIFY_FLAG" val=""/>
</p:tagLst>
</file>

<file path=ppt/tags/tag1849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50.xml><?xml version="1.0" encoding="utf-8"?>
<p:tagLst xmlns:p="http://schemas.openxmlformats.org/presentationml/2006/main">
  <p:tag name="KSO_WM_BEAUTIFY_FLAG" val=""/>
</p:tagLst>
</file>

<file path=ppt/tags/tag1851.xml><?xml version="1.0" encoding="utf-8"?>
<p:tagLst xmlns:p="http://schemas.openxmlformats.org/presentationml/2006/main">
  <p:tag name="KSO_WM_BEAUTIFY_FLAG" val=""/>
</p:tagLst>
</file>

<file path=ppt/tags/tag1852.xml><?xml version="1.0" encoding="utf-8"?>
<p:tagLst xmlns:p="http://schemas.openxmlformats.org/presentationml/2006/main">
  <p:tag name="KSO_WM_BEAUTIFY_FLAG" val=""/>
</p:tagLst>
</file>

<file path=ppt/tags/tag1853.xml><?xml version="1.0" encoding="utf-8"?>
<p:tagLst xmlns:p="http://schemas.openxmlformats.org/presentationml/2006/main">
  <p:tag name="KSO_WM_BEAUTIFY_FLAG" val=""/>
</p:tagLst>
</file>

<file path=ppt/tags/tag1854.xml><?xml version="1.0" encoding="utf-8"?>
<p:tagLst xmlns:p="http://schemas.openxmlformats.org/presentationml/2006/main">
  <p:tag name="KSO_WM_BEAUTIFY_FLAG" val=""/>
</p:tagLst>
</file>

<file path=ppt/tags/tag1855.xml><?xml version="1.0" encoding="utf-8"?>
<p:tagLst xmlns:p="http://schemas.openxmlformats.org/presentationml/2006/main">
  <p:tag name="KSO_WM_BEAUTIFY_FLAG" val=""/>
</p:tagLst>
</file>

<file path=ppt/tags/tag1856.xml><?xml version="1.0" encoding="utf-8"?>
<p:tagLst xmlns:p="http://schemas.openxmlformats.org/presentationml/2006/main">
  <p:tag name="KSO_WM_BEAUTIFY_FLAG" val=""/>
</p:tagLst>
</file>

<file path=ppt/tags/tag1857.xml><?xml version="1.0" encoding="utf-8"?>
<p:tagLst xmlns:p="http://schemas.openxmlformats.org/presentationml/2006/main">
  <p:tag name="KSO_WM_BEAUTIFY_FLAG" val=""/>
</p:tagLst>
</file>

<file path=ppt/tags/tag1858.xml><?xml version="1.0" encoding="utf-8"?>
<p:tagLst xmlns:p="http://schemas.openxmlformats.org/presentationml/2006/main">
  <p:tag name="KSO_WM_BEAUTIFY_FLAG" val=""/>
</p:tagLst>
</file>

<file path=ppt/tags/tag1859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60.xml><?xml version="1.0" encoding="utf-8"?>
<p:tagLst xmlns:p="http://schemas.openxmlformats.org/presentationml/2006/main">
  <p:tag name="KSO_WM_BEAUTIFY_FLAG" val=""/>
</p:tagLst>
</file>

<file path=ppt/tags/tag1861.xml><?xml version="1.0" encoding="utf-8"?>
<p:tagLst xmlns:p="http://schemas.openxmlformats.org/presentationml/2006/main">
  <p:tag name="KSO_WM_BEAUTIFY_FLAG" val=""/>
</p:tagLst>
</file>

<file path=ppt/tags/tag1862.xml><?xml version="1.0" encoding="utf-8"?>
<p:tagLst xmlns:p="http://schemas.openxmlformats.org/presentationml/2006/main">
  <p:tag name="KSO_WM_BEAUTIFY_FLAG" val=""/>
</p:tagLst>
</file>

<file path=ppt/tags/tag1863.xml><?xml version="1.0" encoding="utf-8"?>
<p:tagLst xmlns:p="http://schemas.openxmlformats.org/presentationml/2006/main">
  <p:tag name="KSO_WM_BEAUTIFY_FLAG" val=""/>
</p:tagLst>
</file>

<file path=ppt/tags/tag1864.xml><?xml version="1.0" encoding="utf-8"?>
<p:tagLst xmlns:p="http://schemas.openxmlformats.org/presentationml/2006/main">
  <p:tag name="KSO_WM_BEAUTIFY_FLAG" val=""/>
</p:tagLst>
</file>

<file path=ppt/tags/tag1865.xml><?xml version="1.0" encoding="utf-8"?>
<p:tagLst xmlns:p="http://schemas.openxmlformats.org/presentationml/2006/main">
  <p:tag name="KSO_WM_BEAUTIFY_FLAG" val=""/>
</p:tagLst>
</file>

<file path=ppt/tags/tag1866.xml><?xml version="1.0" encoding="utf-8"?>
<p:tagLst xmlns:p="http://schemas.openxmlformats.org/presentationml/2006/main">
  <p:tag name="KSO_WM_BEAUTIFY_FLAG" val=""/>
</p:tagLst>
</file>

<file path=ppt/tags/tag1867.xml><?xml version="1.0" encoding="utf-8"?>
<p:tagLst xmlns:p="http://schemas.openxmlformats.org/presentationml/2006/main">
  <p:tag name="KSO_WM_BEAUTIFY_FLAG" val=""/>
</p:tagLst>
</file>

<file path=ppt/tags/tag1868.xml><?xml version="1.0" encoding="utf-8"?>
<p:tagLst xmlns:p="http://schemas.openxmlformats.org/presentationml/2006/main">
  <p:tag name="KSO_WM_BEAUTIFY_FLAG" val=""/>
</p:tagLst>
</file>

<file path=ppt/tags/tag1869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70.xml><?xml version="1.0" encoding="utf-8"?>
<p:tagLst xmlns:p="http://schemas.openxmlformats.org/presentationml/2006/main">
  <p:tag name="KSO_WM_BEAUTIFY_FLAG" val=""/>
</p:tagLst>
</file>

<file path=ppt/tags/tag1871.xml><?xml version="1.0" encoding="utf-8"?>
<p:tagLst xmlns:p="http://schemas.openxmlformats.org/presentationml/2006/main">
  <p:tag name="KSO_WM_BEAUTIFY_FLAG" val=""/>
</p:tagLst>
</file>

<file path=ppt/tags/tag1872.xml><?xml version="1.0" encoding="utf-8"?>
<p:tagLst xmlns:p="http://schemas.openxmlformats.org/presentationml/2006/main">
  <p:tag name="KSO_WM_BEAUTIFY_FLAG" val=""/>
</p:tagLst>
</file>

<file path=ppt/tags/tag1873.xml><?xml version="1.0" encoding="utf-8"?>
<p:tagLst xmlns:p="http://schemas.openxmlformats.org/presentationml/2006/main">
  <p:tag name="KSO_WM_BEAUTIFY_FLAG" val=""/>
</p:tagLst>
</file>

<file path=ppt/tags/tag1874.xml><?xml version="1.0" encoding="utf-8"?>
<p:tagLst xmlns:p="http://schemas.openxmlformats.org/presentationml/2006/main">
  <p:tag name="KSO_WM_BEAUTIFY_FLAG" val=""/>
</p:tagLst>
</file>

<file path=ppt/tags/tag1875.xml><?xml version="1.0" encoding="utf-8"?>
<p:tagLst xmlns:p="http://schemas.openxmlformats.org/presentationml/2006/main">
  <p:tag name="KSO_WM_BEAUTIFY_FLAG" val=""/>
</p:tagLst>
</file>

<file path=ppt/tags/tag1876.xml><?xml version="1.0" encoding="utf-8"?>
<p:tagLst xmlns:p="http://schemas.openxmlformats.org/presentationml/2006/main">
  <p:tag name="KSO_WM_BEAUTIFY_FLAG" val=""/>
</p:tagLst>
</file>

<file path=ppt/tags/tag1877.xml><?xml version="1.0" encoding="utf-8"?>
<p:tagLst xmlns:p="http://schemas.openxmlformats.org/presentationml/2006/main">
  <p:tag name="KSO_WM_BEAUTIFY_FLAG" val=""/>
</p:tagLst>
</file>

<file path=ppt/tags/tag1878.xml><?xml version="1.0" encoding="utf-8"?>
<p:tagLst xmlns:p="http://schemas.openxmlformats.org/presentationml/2006/main">
  <p:tag name="KSO_WM_BEAUTIFY_FLAG" val=""/>
</p:tagLst>
</file>

<file path=ppt/tags/tag1879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80.xml><?xml version="1.0" encoding="utf-8"?>
<p:tagLst xmlns:p="http://schemas.openxmlformats.org/presentationml/2006/main">
  <p:tag name="KSO_WM_BEAUTIFY_FLAG" val=""/>
</p:tagLst>
</file>

<file path=ppt/tags/tag1881.xml><?xml version="1.0" encoding="utf-8"?>
<p:tagLst xmlns:p="http://schemas.openxmlformats.org/presentationml/2006/main">
  <p:tag name="KSO_WM_BEAUTIFY_FLAG" val=""/>
</p:tagLst>
</file>

<file path=ppt/tags/tag1882.xml><?xml version="1.0" encoding="utf-8"?>
<p:tagLst xmlns:p="http://schemas.openxmlformats.org/presentationml/2006/main">
  <p:tag name="KSO_WM_BEAUTIFY_FLAG" val=""/>
</p:tagLst>
</file>

<file path=ppt/tags/tag1883.xml><?xml version="1.0" encoding="utf-8"?>
<p:tagLst xmlns:p="http://schemas.openxmlformats.org/presentationml/2006/main">
  <p:tag name="KSO_WM_BEAUTIFY_FLAG" val=""/>
</p:tagLst>
</file>

<file path=ppt/tags/tag1884.xml><?xml version="1.0" encoding="utf-8"?>
<p:tagLst xmlns:p="http://schemas.openxmlformats.org/presentationml/2006/main">
  <p:tag name="KSO_WM_BEAUTIFY_FLAG" val=""/>
</p:tagLst>
</file>

<file path=ppt/tags/tag1885.xml><?xml version="1.0" encoding="utf-8"?>
<p:tagLst xmlns:p="http://schemas.openxmlformats.org/presentationml/2006/main">
  <p:tag name="KSO_WM_BEAUTIFY_FLAG" val=""/>
</p:tagLst>
</file>

<file path=ppt/tags/tag1886.xml><?xml version="1.0" encoding="utf-8"?>
<p:tagLst xmlns:p="http://schemas.openxmlformats.org/presentationml/2006/main">
  <p:tag name="KSO_WM_BEAUTIFY_FLAG" val=""/>
</p:tagLst>
</file>

<file path=ppt/tags/tag1887.xml><?xml version="1.0" encoding="utf-8"?>
<p:tagLst xmlns:p="http://schemas.openxmlformats.org/presentationml/2006/main">
  <p:tag name="KSO_WM_BEAUTIFY_FLAG" val=""/>
</p:tagLst>
</file>

<file path=ppt/tags/tag1888.xml><?xml version="1.0" encoding="utf-8"?>
<p:tagLst xmlns:p="http://schemas.openxmlformats.org/presentationml/2006/main">
  <p:tag name="KSO_WM_BEAUTIFY_FLAG" val=""/>
</p:tagLst>
</file>

<file path=ppt/tags/tag1889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890.xml><?xml version="1.0" encoding="utf-8"?>
<p:tagLst xmlns:p="http://schemas.openxmlformats.org/presentationml/2006/main">
  <p:tag name="KSO_WM_BEAUTIFY_FLAG" val=""/>
</p:tagLst>
</file>

<file path=ppt/tags/tag1891.xml><?xml version="1.0" encoding="utf-8"?>
<p:tagLst xmlns:p="http://schemas.openxmlformats.org/presentationml/2006/main">
  <p:tag name="KSO_WM_BEAUTIFY_FLAG" val=""/>
</p:tagLst>
</file>

<file path=ppt/tags/tag1892.xml><?xml version="1.0" encoding="utf-8"?>
<p:tagLst xmlns:p="http://schemas.openxmlformats.org/presentationml/2006/main">
  <p:tag name="KSO_WM_BEAUTIFY_FLAG" val=""/>
</p:tagLst>
</file>

<file path=ppt/tags/tag1893.xml><?xml version="1.0" encoding="utf-8"?>
<p:tagLst xmlns:p="http://schemas.openxmlformats.org/presentationml/2006/main">
  <p:tag name="KSO_WM_BEAUTIFY_FLAG" val=""/>
</p:tagLst>
</file>

<file path=ppt/tags/tag1894.xml><?xml version="1.0" encoding="utf-8"?>
<p:tagLst xmlns:p="http://schemas.openxmlformats.org/presentationml/2006/main">
  <p:tag name="KSO_WM_BEAUTIFY_FLAG" val=""/>
</p:tagLst>
</file>

<file path=ppt/tags/tag1895.xml><?xml version="1.0" encoding="utf-8"?>
<p:tagLst xmlns:p="http://schemas.openxmlformats.org/presentationml/2006/main">
  <p:tag name="KSO_WM_BEAUTIFY_FLAG" val=""/>
</p:tagLst>
</file>

<file path=ppt/tags/tag1896.xml><?xml version="1.0" encoding="utf-8"?>
<p:tagLst xmlns:p="http://schemas.openxmlformats.org/presentationml/2006/main">
  <p:tag name="KSO_WM_BEAUTIFY_FLAG" val=""/>
</p:tagLst>
</file>

<file path=ppt/tags/tag1897.xml><?xml version="1.0" encoding="utf-8"?>
<p:tagLst xmlns:p="http://schemas.openxmlformats.org/presentationml/2006/main">
  <p:tag name="KSO_WM_BEAUTIFY_FLAG" val=""/>
</p:tagLst>
</file>

<file path=ppt/tags/tag1898.xml><?xml version="1.0" encoding="utf-8"?>
<p:tagLst xmlns:p="http://schemas.openxmlformats.org/presentationml/2006/main">
  <p:tag name="KSO_WM_BEAUTIFY_FLAG" val=""/>
</p:tagLst>
</file>

<file path=ppt/tags/tag189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00.xml><?xml version="1.0" encoding="utf-8"?>
<p:tagLst xmlns:p="http://schemas.openxmlformats.org/presentationml/2006/main">
  <p:tag name="KSO_WM_BEAUTIFY_FLAG" val=""/>
</p:tagLst>
</file>

<file path=ppt/tags/tag1901.xml><?xml version="1.0" encoding="utf-8"?>
<p:tagLst xmlns:p="http://schemas.openxmlformats.org/presentationml/2006/main">
  <p:tag name="KSO_WM_BEAUTIFY_FLAG" val=""/>
</p:tagLst>
</file>

<file path=ppt/tags/tag1902.xml><?xml version="1.0" encoding="utf-8"?>
<p:tagLst xmlns:p="http://schemas.openxmlformats.org/presentationml/2006/main">
  <p:tag name="KSO_WM_BEAUTIFY_FLAG" val=""/>
</p:tagLst>
</file>

<file path=ppt/tags/tag1903.xml><?xml version="1.0" encoding="utf-8"?>
<p:tagLst xmlns:p="http://schemas.openxmlformats.org/presentationml/2006/main">
  <p:tag name="KSO_WM_BEAUTIFY_FLAG" val=""/>
</p:tagLst>
</file>

<file path=ppt/tags/tag1904.xml><?xml version="1.0" encoding="utf-8"?>
<p:tagLst xmlns:p="http://schemas.openxmlformats.org/presentationml/2006/main">
  <p:tag name="KSO_WM_BEAUTIFY_FLAG" val=""/>
</p:tagLst>
</file>

<file path=ppt/tags/tag1905.xml><?xml version="1.0" encoding="utf-8"?>
<p:tagLst xmlns:p="http://schemas.openxmlformats.org/presentationml/2006/main">
  <p:tag name="KSO_WM_BEAUTIFY_FLAG" val=""/>
</p:tagLst>
</file>

<file path=ppt/tags/tag1906.xml><?xml version="1.0" encoding="utf-8"?>
<p:tagLst xmlns:p="http://schemas.openxmlformats.org/presentationml/2006/main">
  <p:tag name="KSO_WM_BEAUTIFY_FLAG" val=""/>
</p:tagLst>
</file>

<file path=ppt/tags/tag1907.xml><?xml version="1.0" encoding="utf-8"?>
<p:tagLst xmlns:p="http://schemas.openxmlformats.org/presentationml/2006/main">
  <p:tag name="KSO_WM_BEAUTIFY_FLAG" val=""/>
</p:tagLst>
</file>

<file path=ppt/tags/tag1908.xml><?xml version="1.0" encoding="utf-8"?>
<p:tagLst xmlns:p="http://schemas.openxmlformats.org/presentationml/2006/main">
  <p:tag name="KSO_WM_BEAUTIFY_FLAG" val=""/>
</p:tagLst>
</file>

<file path=ppt/tags/tag1909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10.xml><?xml version="1.0" encoding="utf-8"?>
<p:tagLst xmlns:p="http://schemas.openxmlformats.org/presentationml/2006/main">
  <p:tag name="KSO_WM_BEAUTIFY_FLAG" val=""/>
</p:tagLst>
</file>

<file path=ppt/tags/tag1911.xml><?xml version="1.0" encoding="utf-8"?>
<p:tagLst xmlns:p="http://schemas.openxmlformats.org/presentationml/2006/main">
  <p:tag name="KSO_WM_BEAUTIFY_FLAG" val=""/>
</p:tagLst>
</file>

<file path=ppt/tags/tag1912.xml><?xml version="1.0" encoding="utf-8"?>
<p:tagLst xmlns:p="http://schemas.openxmlformats.org/presentationml/2006/main">
  <p:tag name="KSO_WM_BEAUTIFY_FLAG" val=""/>
</p:tagLst>
</file>

<file path=ppt/tags/tag1913.xml><?xml version="1.0" encoding="utf-8"?>
<p:tagLst xmlns:p="http://schemas.openxmlformats.org/presentationml/2006/main">
  <p:tag name="KSO_WM_BEAUTIFY_FLAG" val=""/>
</p:tagLst>
</file>

<file path=ppt/tags/tag1914.xml><?xml version="1.0" encoding="utf-8"?>
<p:tagLst xmlns:p="http://schemas.openxmlformats.org/presentationml/2006/main">
  <p:tag name="KSO_WM_BEAUTIFY_FLAG" val=""/>
</p:tagLst>
</file>

<file path=ppt/tags/tag1915.xml><?xml version="1.0" encoding="utf-8"?>
<p:tagLst xmlns:p="http://schemas.openxmlformats.org/presentationml/2006/main">
  <p:tag name="KSO_WM_BEAUTIFY_FLAG" val=""/>
</p:tagLst>
</file>

<file path=ppt/tags/tag1916.xml><?xml version="1.0" encoding="utf-8"?>
<p:tagLst xmlns:p="http://schemas.openxmlformats.org/presentationml/2006/main">
  <p:tag name="KSO_WM_BEAUTIFY_FLAG" val=""/>
</p:tagLst>
</file>

<file path=ppt/tags/tag1917.xml><?xml version="1.0" encoding="utf-8"?>
<p:tagLst xmlns:p="http://schemas.openxmlformats.org/presentationml/2006/main">
  <p:tag name="KSO_WM_BEAUTIFY_FLAG" val=""/>
</p:tagLst>
</file>

<file path=ppt/tags/tag1918.xml><?xml version="1.0" encoding="utf-8"?>
<p:tagLst xmlns:p="http://schemas.openxmlformats.org/presentationml/2006/main">
  <p:tag name="KSO_WM_BEAUTIFY_FLAG" val=""/>
</p:tagLst>
</file>

<file path=ppt/tags/tag1919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20.xml><?xml version="1.0" encoding="utf-8"?>
<p:tagLst xmlns:p="http://schemas.openxmlformats.org/presentationml/2006/main">
  <p:tag name="KSO_WM_BEAUTIFY_FLAG" val=""/>
</p:tagLst>
</file>

<file path=ppt/tags/tag1921.xml><?xml version="1.0" encoding="utf-8"?>
<p:tagLst xmlns:p="http://schemas.openxmlformats.org/presentationml/2006/main">
  <p:tag name="KSO_WM_BEAUTIFY_FLAG" val=""/>
</p:tagLst>
</file>

<file path=ppt/tags/tag1922.xml><?xml version="1.0" encoding="utf-8"?>
<p:tagLst xmlns:p="http://schemas.openxmlformats.org/presentationml/2006/main">
  <p:tag name="KSO_WM_BEAUTIFY_FLAG" val=""/>
</p:tagLst>
</file>

<file path=ppt/tags/tag1923.xml><?xml version="1.0" encoding="utf-8"?>
<p:tagLst xmlns:p="http://schemas.openxmlformats.org/presentationml/2006/main">
  <p:tag name="KSO_WM_BEAUTIFY_FLAG" val=""/>
</p:tagLst>
</file>

<file path=ppt/tags/tag1924.xml><?xml version="1.0" encoding="utf-8"?>
<p:tagLst xmlns:p="http://schemas.openxmlformats.org/presentationml/2006/main">
  <p:tag name="KSO_WM_BEAUTIFY_FLAG" val=""/>
</p:tagLst>
</file>

<file path=ppt/tags/tag1925.xml><?xml version="1.0" encoding="utf-8"?>
<p:tagLst xmlns:p="http://schemas.openxmlformats.org/presentationml/2006/main">
  <p:tag name="KSO_WM_BEAUTIFY_FLAG" val=""/>
</p:tagLst>
</file>

<file path=ppt/tags/tag1926.xml><?xml version="1.0" encoding="utf-8"?>
<p:tagLst xmlns:p="http://schemas.openxmlformats.org/presentationml/2006/main">
  <p:tag name="KSO_WM_BEAUTIFY_FLAG" val=""/>
</p:tagLst>
</file>

<file path=ppt/tags/tag1927.xml><?xml version="1.0" encoding="utf-8"?>
<p:tagLst xmlns:p="http://schemas.openxmlformats.org/presentationml/2006/main">
  <p:tag name="KSO_WM_BEAUTIFY_FLAG" val=""/>
</p:tagLst>
</file>

<file path=ppt/tags/tag1928.xml><?xml version="1.0" encoding="utf-8"?>
<p:tagLst xmlns:p="http://schemas.openxmlformats.org/presentationml/2006/main">
  <p:tag name="KSO_WM_BEAUTIFY_FLAG" val=""/>
</p:tagLst>
</file>

<file path=ppt/tags/tag1929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30.xml><?xml version="1.0" encoding="utf-8"?>
<p:tagLst xmlns:p="http://schemas.openxmlformats.org/presentationml/2006/main">
  <p:tag name="KSO_WM_BEAUTIFY_FLAG" val=""/>
</p:tagLst>
</file>

<file path=ppt/tags/tag1931.xml><?xml version="1.0" encoding="utf-8"?>
<p:tagLst xmlns:p="http://schemas.openxmlformats.org/presentationml/2006/main">
  <p:tag name="KSO_WM_BEAUTIFY_FLAG" val=""/>
</p:tagLst>
</file>

<file path=ppt/tags/tag1932.xml><?xml version="1.0" encoding="utf-8"?>
<p:tagLst xmlns:p="http://schemas.openxmlformats.org/presentationml/2006/main">
  <p:tag name="KSO_WM_BEAUTIFY_FLAG" val=""/>
</p:tagLst>
</file>

<file path=ppt/tags/tag1933.xml><?xml version="1.0" encoding="utf-8"?>
<p:tagLst xmlns:p="http://schemas.openxmlformats.org/presentationml/2006/main">
  <p:tag name="KSO_WM_BEAUTIFY_FLAG" val=""/>
</p:tagLst>
</file>

<file path=ppt/tags/tag1934.xml><?xml version="1.0" encoding="utf-8"?>
<p:tagLst xmlns:p="http://schemas.openxmlformats.org/presentationml/2006/main">
  <p:tag name="KSO_WM_BEAUTIFY_FLAG" val=""/>
</p:tagLst>
</file>

<file path=ppt/tags/tag1935.xml><?xml version="1.0" encoding="utf-8"?>
<p:tagLst xmlns:p="http://schemas.openxmlformats.org/presentationml/2006/main">
  <p:tag name="KSO_WM_BEAUTIFY_FLAG" val=""/>
</p:tagLst>
</file>

<file path=ppt/tags/tag1936.xml><?xml version="1.0" encoding="utf-8"?>
<p:tagLst xmlns:p="http://schemas.openxmlformats.org/presentationml/2006/main">
  <p:tag name="KSO_WM_BEAUTIFY_FLAG" val=""/>
</p:tagLst>
</file>

<file path=ppt/tags/tag1937.xml><?xml version="1.0" encoding="utf-8"?>
<p:tagLst xmlns:p="http://schemas.openxmlformats.org/presentationml/2006/main">
  <p:tag name="KSO_WM_BEAUTIFY_FLAG" val=""/>
</p:tagLst>
</file>

<file path=ppt/tags/tag1938.xml><?xml version="1.0" encoding="utf-8"?>
<p:tagLst xmlns:p="http://schemas.openxmlformats.org/presentationml/2006/main">
  <p:tag name="KSO_WM_BEAUTIFY_FLAG" val=""/>
</p:tagLst>
</file>

<file path=ppt/tags/tag1939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40.xml><?xml version="1.0" encoding="utf-8"?>
<p:tagLst xmlns:p="http://schemas.openxmlformats.org/presentationml/2006/main">
  <p:tag name="KSO_WM_BEAUTIFY_FLAG" val=""/>
</p:tagLst>
</file>

<file path=ppt/tags/tag1941.xml><?xml version="1.0" encoding="utf-8"?>
<p:tagLst xmlns:p="http://schemas.openxmlformats.org/presentationml/2006/main">
  <p:tag name="KSO_WM_BEAUTIFY_FLAG" val=""/>
</p:tagLst>
</file>

<file path=ppt/tags/tag1942.xml><?xml version="1.0" encoding="utf-8"?>
<p:tagLst xmlns:p="http://schemas.openxmlformats.org/presentationml/2006/main">
  <p:tag name="KSO_WM_BEAUTIFY_FLAG" val=""/>
</p:tagLst>
</file>

<file path=ppt/tags/tag1943.xml><?xml version="1.0" encoding="utf-8"?>
<p:tagLst xmlns:p="http://schemas.openxmlformats.org/presentationml/2006/main">
  <p:tag name="KSO_WM_BEAUTIFY_FLAG" val=""/>
</p:tagLst>
</file>

<file path=ppt/tags/tag1944.xml><?xml version="1.0" encoding="utf-8"?>
<p:tagLst xmlns:p="http://schemas.openxmlformats.org/presentationml/2006/main">
  <p:tag name="KSO_WM_BEAUTIFY_FLAG" val=""/>
</p:tagLst>
</file>

<file path=ppt/tags/tag1945.xml><?xml version="1.0" encoding="utf-8"?>
<p:tagLst xmlns:p="http://schemas.openxmlformats.org/presentationml/2006/main">
  <p:tag name="KSO_WM_BEAUTIFY_FLAG" val=""/>
</p:tagLst>
</file>

<file path=ppt/tags/tag1946.xml><?xml version="1.0" encoding="utf-8"?>
<p:tagLst xmlns:p="http://schemas.openxmlformats.org/presentationml/2006/main">
  <p:tag name="KSO_WM_BEAUTIFY_FLAG" val=""/>
</p:tagLst>
</file>

<file path=ppt/tags/tag1947.xml><?xml version="1.0" encoding="utf-8"?>
<p:tagLst xmlns:p="http://schemas.openxmlformats.org/presentationml/2006/main">
  <p:tag name="KSO_WM_BEAUTIFY_FLAG" val=""/>
</p:tagLst>
</file>

<file path=ppt/tags/tag1948.xml><?xml version="1.0" encoding="utf-8"?>
<p:tagLst xmlns:p="http://schemas.openxmlformats.org/presentationml/2006/main">
  <p:tag name="KSO_WM_BEAUTIFY_FLAG" val=""/>
</p:tagLst>
</file>

<file path=ppt/tags/tag1949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50.xml><?xml version="1.0" encoding="utf-8"?>
<p:tagLst xmlns:p="http://schemas.openxmlformats.org/presentationml/2006/main">
  <p:tag name="KSO_WM_BEAUTIFY_FLAG" val=""/>
</p:tagLst>
</file>

<file path=ppt/tags/tag1951.xml><?xml version="1.0" encoding="utf-8"?>
<p:tagLst xmlns:p="http://schemas.openxmlformats.org/presentationml/2006/main">
  <p:tag name="KSO_WM_BEAUTIFY_FLAG" val=""/>
</p:tagLst>
</file>

<file path=ppt/tags/tag1952.xml><?xml version="1.0" encoding="utf-8"?>
<p:tagLst xmlns:p="http://schemas.openxmlformats.org/presentationml/2006/main">
  <p:tag name="KSO_WM_BEAUTIFY_FLAG" val=""/>
</p:tagLst>
</file>

<file path=ppt/tags/tag1953.xml><?xml version="1.0" encoding="utf-8"?>
<p:tagLst xmlns:p="http://schemas.openxmlformats.org/presentationml/2006/main">
  <p:tag name="KSO_WM_BEAUTIFY_FLAG" val=""/>
</p:tagLst>
</file>

<file path=ppt/tags/tag1954.xml><?xml version="1.0" encoding="utf-8"?>
<p:tagLst xmlns:p="http://schemas.openxmlformats.org/presentationml/2006/main">
  <p:tag name="KSO_WM_BEAUTIFY_FLAG" val=""/>
</p:tagLst>
</file>

<file path=ppt/tags/tag1955.xml><?xml version="1.0" encoding="utf-8"?>
<p:tagLst xmlns:p="http://schemas.openxmlformats.org/presentationml/2006/main">
  <p:tag name="KSO_WM_BEAUTIFY_FLAG" val=""/>
</p:tagLst>
</file>

<file path=ppt/tags/tag1956.xml><?xml version="1.0" encoding="utf-8"?>
<p:tagLst xmlns:p="http://schemas.openxmlformats.org/presentationml/2006/main">
  <p:tag name="KSO_WM_BEAUTIFY_FLAG" val=""/>
</p:tagLst>
</file>

<file path=ppt/tags/tag1957.xml><?xml version="1.0" encoding="utf-8"?>
<p:tagLst xmlns:p="http://schemas.openxmlformats.org/presentationml/2006/main">
  <p:tag name="KSO_WM_BEAUTIFY_FLAG" val=""/>
</p:tagLst>
</file>

<file path=ppt/tags/tag1958.xml><?xml version="1.0" encoding="utf-8"?>
<p:tagLst xmlns:p="http://schemas.openxmlformats.org/presentationml/2006/main">
  <p:tag name="KSO_WM_BEAUTIFY_FLAG" val=""/>
</p:tagLst>
</file>

<file path=ppt/tags/tag1959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60.xml><?xml version="1.0" encoding="utf-8"?>
<p:tagLst xmlns:p="http://schemas.openxmlformats.org/presentationml/2006/main">
  <p:tag name="KSO_WM_BEAUTIFY_FLAG" val=""/>
</p:tagLst>
</file>

<file path=ppt/tags/tag1961.xml><?xml version="1.0" encoding="utf-8"?>
<p:tagLst xmlns:p="http://schemas.openxmlformats.org/presentationml/2006/main">
  <p:tag name="KSO_WM_BEAUTIFY_FLAG" val=""/>
</p:tagLst>
</file>

<file path=ppt/tags/tag1962.xml><?xml version="1.0" encoding="utf-8"?>
<p:tagLst xmlns:p="http://schemas.openxmlformats.org/presentationml/2006/main">
  <p:tag name="KSO_WM_BEAUTIFY_FLAG" val=""/>
</p:tagLst>
</file>

<file path=ppt/tags/tag1963.xml><?xml version="1.0" encoding="utf-8"?>
<p:tagLst xmlns:p="http://schemas.openxmlformats.org/presentationml/2006/main">
  <p:tag name="KSO_WM_BEAUTIFY_FLAG" val=""/>
</p:tagLst>
</file>

<file path=ppt/tags/tag1964.xml><?xml version="1.0" encoding="utf-8"?>
<p:tagLst xmlns:p="http://schemas.openxmlformats.org/presentationml/2006/main">
  <p:tag name="KSO_WM_BEAUTIFY_FLAG" val=""/>
</p:tagLst>
</file>

<file path=ppt/tags/tag1965.xml><?xml version="1.0" encoding="utf-8"?>
<p:tagLst xmlns:p="http://schemas.openxmlformats.org/presentationml/2006/main">
  <p:tag name="KSO_WM_BEAUTIFY_FLAG" val=""/>
</p:tagLst>
</file>

<file path=ppt/tags/tag1966.xml><?xml version="1.0" encoding="utf-8"?>
<p:tagLst xmlns:p="http://schemas.openxmlformats.org/presentationml/2006/main">
  <p:tag name="KSO_WM_BEAUTIFY_FLAG" val=""/>
</p:tagLst>
</file>

<file path=ppt/tags/tag1967.xml><?xml version="1.0" encoding="utf-8"?>
<p:tagLst xmlns:p="http://schemas.openxmlformats.org/presentationml/2006/main">
  <p:tag name="KSO_WM_BEAUTIFY_FLAG" val=""/>
</p:tagLst>
</file>

<file path=ppt/tags/tag1968.xml><?xml version="1.0" encoding="utf-8"?>
<p:tagLst xmlns:p="http://schemas.openxmlformats.org/presentationml/2006/main">
  <p:tag name="KSO_WM_BEAUTIFY_FLAG" val=""/>
</p:tagLst>
</file>

<file path=ppt/tags/tag1969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70.xml><?xml version="1.0" encoding="utf-8"?>
<p:tagLst xmlns:p="http://schemas.openxmlformats.org/presentationml/2006/main">
  <p:tag name="KSO_WM_BEAUTIFY_FLAG" val=""/>
</p:tagLst>
</file>

<file path=ppt/tags/tag1971.xml><?xml version="1.0" encoding="utf-8"?>
<p:tagLst xmlns:p="http://schemas.openxmlformats.org/presentationml/2006/main">
  <p:tag name="KSO_WM_BEAUTIFY_FLAG" val=""/>
</p:tagLst>
</file>

<file path=ppt/tags/tag1972.xml><?xml version="1.0" encoding="utf-8"?>
<p:tagLst xmlns:p="http://schemas.openxmlformats.org/presentationml/2006/main">
  <p:tag name="KSO_WM_BEAUTIFY_FLAG" val=""/>
</p:tagLst>
</file>

<file path=ppt/tags/tag1973.xml><?xml version="1.0" encoding="utf-8"?>
<p:tagLst xmlns:p="http://schemas.openxmlformats.org/presentationml/2006/main">
  <p:tag name="KSO_WM_BEAUTIFY_FLAG" val=""/>
</p:tagLst>
</file>

<file path=ppt/tags/tag1974.xml><?xml version="1.0" encoding="utf-8"?>
<p:tagLst xmlns:p="http://schemas.openxmlformats.org/presentationml/2006/main">
  <p:tag name="KSO_WM_BEAUTIFY_FLAG" val=""/>
</p:tagLst>
</file>

<file path=ppt/tags/tag1975.xml><?xml version="1.0" encoding="utf-8"?>
<p:tagLst xmlns:p="http://schemas.openxmlformats.org/presentationml/2006/main">
  <p:tag name="KSO_WM_BEAUTIFY_FLAG" val=""/>
</p:tagLst>
</file>

<file path=ppt/tags/tag1976.xml><?xml version="1.0" encoding="utf-8"?>
<p:tagLst xmlns:p="http://schemas.openxmlformats.org/presentationml/2006/main">
  <p:tag name="KSO_WM_BEAUTIFY_FLAG" val=""/>
</p:tagLst>
</file>

<file path=ppt/tags/tag1977.xml><?xml version="1.0" encoding="utf-8"?>
<p:tagLst xmlns:p="http://schemas.openxmlformats.org/presentationml/2006/main">
  <p:tag name="KSO_WM_BEAUTIFY_FLAG" val=""/>
</p:tagLst>
</file>

<file path=ppt/tags/tag1978.xml><?xml version="1.0" encoding="utf-8"?>
<p:tagLst xmlns:p="http://schemas.openxmlformats.org/presentationml/2006/main">
  <p:tag name="KSO_WM_BEAUTIFY_FLAG" val=""/>
</p:tagLst>
</file>

<file path=ppt/tags/tag1979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80.xml><?xml version="1.0" encoding="utf-8"?>
<p:tagLst xmlns:p="http://schemas.openxmlformats.org/presentationml/2006/main">
  <p:tag name="KSO_WM_BEAUTIFY_FLAG" val=""/>
</p:tagLst>
</file>

<file path=ppt/tags/tag1981.xml><?xml version="1.0" encoding="utf-8"?>
<p:tagLst xmlns:p="http://schemas.openxmlformats.org/presentationml/2006/main">
  <p:tag name="KSO_WM_BEAUTIFY_FLAG" val=""/>
</p:tagLst>
</file>

<file path=ppt/tags/tag1982.xml><?xml version="1.0" encoding="utf-8"?>
<p:tagLst xmlns:p="http://schemas.openxmlformats.org/presentationml/2006/main">
  <p:tag name="KSO_WM_BEAUTIFY_FLAG" val=""/>
</p:tagLst>
</file>

<file path=ppt/tags/tag1983.xml><?xml version="1.0" encoding="utf-8"?>
<p:tagLst xmlns:p="http://schemas.openxmlformats.org/presentationml/2006/main">
  <p:tag name="KSO_WM_BEAUTIFY_FLAG" val=""/>
</p:tagLst>
</file>

<file path=ppt/tags/tag1984.xml><?xml version="1.0" encoding="utf-8"?>
<p:tagLst xmlns:p="http://schemas.openxmlformats.org/presentationml/2006/main">
  <p:tag name="KSO_WM_BEAUTIFY_FLAG" val=""/>
</p:tagLst>
</file>

<file path=ppt/tags/tag1985.xml><?xml version="1.0" encoding="utf-8"?>
<p:tagLst xmlns:p="http://schemas.openxmlformats.org/presentationml/2006/main">
  <p:tag name="KSO_WM_BEAUTIFY_FLAG" val=""/>
</p:tagLst>
</file>

<file path=ppt/tags/tag1986.xml><?xml version="1.0" encoding="utf-8"?>
<p:tagLst xmlns:p="http://schemas.openxmlformats.org/presentationml/2006/main">
  <p:tag name="KSO_WM_BEAUTIFY_FLAG" val=""/>
</p:tagLst>
</file>

<file path=ppt/tags/tag1987.xml><?xml version="1.0" encoding="utf-8"?>
<p:tagLst xmlns:p="http://schemas.openxmlformats.org/presentationml/2006/main">
  <p:tag name="KSO_WM_BEAUTIFY_FLAG" val=""/>
</p:tagLst>
</file>

<file path=ppt/tags/tag1988.xml><?xml version="1.0" encoding="utf-8"?>
<p:tagLst xmlns:p="http://schemas.openxmlformats.org/presentationml/2006/main">
  <p:tag name="KSO_WM_BEAUTIFY_FLAG" val=""/>
</p:tagLst>
</file>

<file path=ppt/tags/tag1989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1990.xml><?xml version="1.0" encoding="utf-8"?>
<p:tagLst xmlns:p="http://schemas.openxmlformats.org/presentationml/2006/main">
  <p:tag name="KSO_WM_BEAUTIFY_FLAG" val=""/>
</p:tagLst>
</file>

<file path=ppt/tags/tag1991.xml><?xml version="1.0" encoding="utf-8"?>
<p:tagLst xmlns:p="http://schemas.openxmlformats.org/presentationml/2006/main">
  <p:tag name="KSO_WM_BEAUTIFY_FLAG" val=""/>
</p:tagLst>
</file>

<file path=ppt/tags/tag1992.xml><?xml version="1.0" encoding="utf-8"?>
<p:tagLst xmlns:p="http://schemas.openxmlformats.org/presentationml/2006/main">
  <p:tag name="KSO_WM_BEAUTIFY_FLAG" val=""/>
</p:tagLst>
</file>

<file path=ppt/tags/tag1993.xml><?xml version="1.0" encoding="utf-8"?>
<p:tagLst xmlns:p="http://schemas.openxmlformats.org/presentationml/2006/main">
  <p:tag name="KSO_WM_BEAUTIFY_FLAG" val=""/>
</p:tagLst>
</file>

<file path=ppt/tags/tag1994.xml><?xml version="1.0" encoding="utf-8"?>
<p:tagLst xmlns:p="http://schemas.openxmlformats.org/presentationml/2006/main">
  <p:tag name="KSO_WM_BEAUTIFY_FLAG" val=""/>
</p:tagLst>
</file>

<file path=ppt/tags/tag1995.xml><?xml version="1.0" encoding="utf-8"?>
<p:tagLst xmlns:p="http://schemas.openxmlformats.org/presentationml/2006/main">
  <p:tag name="KSO_WM_BEAUTIFY_FLAG" val=""/>
</p:tagLst>
</file>

<file path=ppt/tags/tag1996.xml><?xml version="1.0" encoding="utf-8"?>
<p:tagLst xmlns:p="http://schemas.openxmlformats.org/presentationml/2006/main">
  <p:tag name="KSO_WM_BEAUTIFY_FLAG" val=""/>
</p:tagLst>
</file>

<file path=ppt/tags/tag1997.xml><?xml version="1.0" encoding="utf-8"?>
<p:tagLst xmlns:p="http://schemas.openxmlformats.org/presentationml/2006/main">
  <p:tag name="KSO_WM_BEAUTIFY_FLAG" val=""/>
</p:tagLst>
</file>

<file path=ppt/tags/tag1998.xml><?xml version="1.0" encoding="utf-8"?>
<p:tagLst xmlns:p="http://schemas.openxmlformats.org/presentationml/2006/main">
  <p:tag name="KSO_WM_BEAUTIFY_FLAG" val=""/>
</p:tagLst>
</file>

<file path=ppt/tags/tag19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00.xml><?xml version="1.0" encoding="utf-8"?>
<p:tagLst xmlns:p="http://schemas.openxmlformats.org/presentationml/2006/main">
  <p:tag name="KSO_WM_BEAUTIFY_FLAG" val=""/>
</p:tagLst>
</file>

<file path=ppt/tags/tag2001.xml><?xml version="1.0" encoding="utf-8"?>
<p:tagLst xmlns:p="http://schemas.openxmlformats.org/presentationml/2006/main">
  <p:tag name="KSO_WM_BEAUTIFY_FLAG" val=""/>
</p:tagLst>
</file>

<file path=ppt/tags/tag2002.xml><?xml version="1.0" encoding="utf-8"?>
<p:tagLst xmlns:p="http://schemas.openxmlformats.org/presentationml/2006/main">
  <p:tag name="KSO_WM_BEAUTIFY_FLAG" val=""/>
</p:tagLst>
</file>

<file path=ppt/tags/tag2003.xml><?xml version="1.0" encoding="utf-8"?>
<p:tagLst xmlns:p="http://schemas.openxmlformats.org/presentationml/2006/main">
  <p:tag name="KSO_WM_BEAUTIFY_FLAG" val=""/>
</p:tagLst>
</file>

<file path=ppt/tags/tag2004.xml><?xml version="1.0" encoding="utf-8"?>
<p:tagLst xmlns:p="http://schemas.openxmlformats.org/presentationml/2006/main">
  <p:tag name="KSO_WM_BEAUTIFY_FLAG" val=""/>
</p:tagLst>
</file>

<file path=ppt/tags/tag2005.xml><?xml version="1.0" encoding="utf-8"?>
<p:tagLst xmlns:p="http://schemas.openxmlformats.org/presentationml/2006/main">
  <p:tag name="KSO_WM_BEAUTIFY_FLAG" val=""/>
</p:tagLst>
</file>

<file path=ppt/tags/tag2006.xml><?xml version="1.0" encoding="utf-8"?>
<p:tagLst xmlns:p="http://schemas.openxmlformats.org/presentationml/2006/main">
  <p:tag name="KSO_WM_BEAUTIFY_FLAG" val=""/>
</p:tagLst>
</file>

<file path=ppt/tags/tag2007.xml><?xml version="1.0" encoding="utf-8"?>
<p:tagLst xmlns:p="http://schemas.openxmlformats.org/presentationml/2006/main">
  <p:tag name="KSO_WM_BEAUTIFY_FLAG" val=""/>
</p:tagLst>
</file>

<file path=ppt/tags/tag2008.xml><?xml version="1.0" encoding="utf-8"?>
<p:tagLst xmlns:p="http://schemas.openxmlformats.org/presentationml/2006/main">
  <p:tag name="KSO_WM_BEAUTIFY_FLAG" val=""/>
</p:tagLst>
</file>

<file path=ppt/tags/tag2009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10.xml><?xml version="1.0" encoding="utf-8"?>
<p:tagLst xmlns:p="http://schemas.openxmlformats.org/presentationml/2006/main">
  <p:tag name="KSO_WM_BEAUTIFY_FLAG" val=""/>
</p:tagLst>
</file>

<file path=ppt/tags/tag2011.xml><?xml version="1.0" encoding="utf-8"?>
<p:tagLst xmlns:p="http://schemas.openxmlformats.org/presentationml/2006/main">
  <p:tag name="KSO_WM_BEAUTIFY_FLAG" val=""/>
</p:tagLst>
</file>

<file path=ppt/tags/tag2012.xml><?xml version="1.0" encoding="utf-8"?>
<p:tagLst xmlns:p="http://schemas.openxmlformats.org/presentationml/2006/main">
  <p:tag name="KSO_WM_BEAUTIFY_FLAG" val=""/>
</p:tagLst>
</file>

<file path=ppt/tags/tag2013.xml><?xml version="1.0" encoding="utf-8"?>
<p:tagLst xmlns:p="http://schemas.openxmlformats.org/presentationml/2006/main">
  <p:tag name="KSO_WM_BEAUTIFY_FLAG" val=""/>
</p:tagLst>
</file>

<file path=ppt/tags/tag2014.xml><?xml version="1.0" encoding="utf-8"?>
<p:tagLst xmlns:p="http://schemas.openxmlformats.org/presentationml/2006/main">
  <p:tag name="KSO_WM_BEAUTIFY_FLAG" val=""/>
</p:tagLst>
</file>

<file path=ppt/tags/tag2015.xml><?xml version="1.0" encoding="utf-8"?>
<p:tagLst xmlns:p="http://schemas.openxmlformats.org/presentationml/2006/main">
  <p:tag name="KSO_WM_BEAUTIFY_FLAG" val=""/>
</p:tagLst>
</file>

<file path=ppt/tags/tag2016.xml><?xml version="1.0" encoding="utf-8"?>
<p:tagLst xmlns:p="http://schemas.openxmlformats.org/presentationml/2006/main">
  <p:tag name="KSO_WM_BEAUTIFY_FLAG" val=""/>
</p:tagLst>
</file>

<file path=ppt/tags/tag2017.xml><?xml version="1.0" encoding="utf-8"?>
<p:tagLst xmlns:p="http://schemas.openxmlformats.org/presentationml/2006/main">
  <p:tag name="KSO_WM_BEAUTIFY_FLAG" val=""/>
</p:tagLst>
</file>

<file path=ppt/tags/tag2018.xml><?xml version="1.0" encoding="utf-8"?>
<p:tagLst xmlns:p="http://schemas.openxmlformats.org/presentationml/2006/main">
  <p:tag name="KSO_WM_BEAUTIFY_FLAG" val=""/>
</p:tagLst>
</file>

<file path=ppt/tags/tag2019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20.xml><?xml version="1.0" encoding="utf-8"?>
<p:tagLst xmlns:p="http://schemas.openxmlformats.org/presentationml/2006/main">
  <p:tag name="KSO_WM_BEAUTIFY_FLAG" val=""/>
</p:tagLst>
</file>

<file path=ppt/tags/tag2021.xml><?xml version="1.0" encoding="utf-8"?>
<p:tagLst xmlns:p="http://schemas.openxmlformats.org/presentationml/2006/main">
  <p:tag name="KSO_WM_BEAUTIFY_FLAG" val=""/>
</p:tagLst>
</file>

<file path=ppt/tags/tag2022.xml><?xml version="1.0" encoding="utf-8"?>
<p:tagLst xmlns:p="http://schemas.openxmlformats.org/presentationml/2006/main">
  <p:tag name="KSO_WM_BEAUTIFY_FLAG" val=""/>
</p:tagLst>
</file>

<file path=ppt/tags/tag2023.xml><?xml version="1.0" encoding="utf-8"?>
<p:tagLst xmlns:p="http://schemas.openxmlformats.org/presentationml/2006/main">
  <p:tag name="KSO_WM_BEAUTIFY_FLAG" val=""/>
</p:tagLst>
</file>

<file path=ppt/tags/tag2024.xml><?xml version="1.0" encoding="utf-8"?>
<p:tagLst xmlns:p="http://schemas.openxmlformats.org/presentationml/2006/main">
  <p:tag name="KSO_WM_BEAUTIFY_FLAG" val=""/>
</p:tagLst>
</file>

<file path=ppt/tags/tag2025.xml><?xml version="1.0" encoding="utf-8"?>
<p:tagLst xmlns:p="http://schemas.openxmlformats.org/presentationml/2006/main">
  <p:tag name="KSO_WM_BEAUTIFY_FLAG" val=""/>
</p:tagLst>
</file>

<file path=ppt/tags/tag2026.xml><?xml version="1.0" encoding="utf-8"?>
<p:tagLst xmlns:p="http://schemas.openxmlformats.org/presentationml/2006/main">
  <p:tag name="KSO_WM_BEAUTIFY_FLAG" val=""/>
</p:tagLst>
</file>

<file path=ppt/tags/tag2027.xml><?xml version="1.0" encoding="utf-8"?>
<p:tagLst xmlns:p="http://schemas.openxmlformats.org/presentationml/2006/main">
  <p:tag name="KSO_WM_BEAUTIFY_FLAG" val=""/>
</p:tagLst>
</file>

<file path=ppt/tags/tag2028.xml><?xml version="1.0" encoding="utf-8"?>
<p:tagLst xmlns:p="http://schemas.openxmlformats.org/presentationml/2006/main">
  <p:tag name="KSO_WM_BEAUTIFY_FLAG" val=""/>
</p:tagLst>
</file>

<file path=ppt/tags/tag2029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30.xml><?xml version="1.0" encoding="utf-8"?>
<p:tagLst xmlns:p="http://schemas.openxmlformats.org/presentationml/2006/main">
  <p:tag name="KSO_WM_BEAUTIFY_FLAG" val=""/>
</p:tagLst>
</file>

<file path=ppt/tags/tag2031.xml><?xml version="1.0" encoding="utf-8"?>
<p:tagLst xmlns:p="http://schemas.openxmlformats.org/presentationml/2006/main">
  <p:tag name="KSO_WM_BEAUTIFY_FLAG" val=""/>
</p:tagLst>
</file>

<file path=ppt/tags/tag2032.xml><?xml version="1.0" encoding="utf-8"?>
<p:tagLst xmlns:p="http://schemas.openxmlformats.org/presentationml/2006/main">
  <p:tag name="KSO_WM_BEAUTIFY_FLAG" val=""/>
</p:tagLst>
</file>

<file path=ppt/tags/tag2033.xml><?xml version="1.0" encoding="utf-8"?>
<p:tagLst xmlns:p="http://schemas.openxmlformats.org/presentationml/2006/main">
  <p:tag name="KSO_WM_BEAUTIFY_FLAG" val=""/>
</p:tagLst>
</file>

<file path=ppt/tags/tag2034.xml><?xml version="1.0" encoding="utf-8"?>
<p:tagLst xmlns:p="http://schemas.openxmlformats.org/presentationml/2006/main">
  <p:tag name="KSO_WM_BEAUTIFY_FLAG" val=""/>
</p:tagLst>
</file>

<file path=ppt/tags/tag2035.xml><?xml version="1.0" encoding="utf-8"?>
<p:tagLst xmlns:p="http://schemas.openxmlformats.org/presentationml/2006/main">
  <p:tag name="KSO_WM_BEAUTIFY_FLAG" val=""/>
</p:tagLst>
</file>

<file path=ppt/tags/tag2036.xml><?xml version="1.0" encoding="utf-8"?>
<p:tagLst xmlns:p="http://schemas.openxmlformats.org/presentationml/2006/main">
  <p:tag name="KSO_WM_BEAUTIFY_FLAG" val=""/>
</p:tagLst>
</file>

<file path=ppt/tags/tag2037.xml><?xml version="1.0" encoding="utf-8"?>
<p:tagLst xmlns:p="http://schemas.openxmlformats.org/presentationml/2006/main">
  <p:tag name="KSO_WM_BEAUTIFY_FLAG" val=""/>
</p:tagLst>
</file>

<file path=ppt/tags/tag2038.xml><?xml version="1.0" encoding="utf-8"?>
<p:tagLst xmlns:p="http://schemas.openxmlformats.org/presentationml/2006/main">
  <p:tag name="KSO_WM_BEAUTIFY_FLAG" val=""/>
</p:tagLst>
</file>

<file path=ppt/tags/tag2039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40.xml><?xml version="1.0" encoding="utf-8"?>
<p:tagLst xmlns:p="http://schemas.openxmlformats.org/presentationml/2006/main">
  <p:tag name="KSO_WM_BEAUTIFY_FLAG" val=""/>
</p:tagLst>
</file>

<file path=ppt/tags/tag2041.xml><?xml version="1.0" encoding="utf-8"?>
<p:tagLst xmlns:p="http://schemas.openxmlformats.org/presentationml/2006/main">
  <p:tag name="KSO_WM_BEAUTIFY_FLAG" val=""/>
</p:tagLst>
</file>

<file path=ppt/tags/tag2042.xml><?xml version="1.0" encoding="utf-8"?>
<p:tagLst xmlns:p="http://schemas.openxmlformats.org/presentationml/2006/main">
  <p:tag name="KSO_WM_BEAUTIFY_FLAG" val=""/>
</p:tagLst>
</file>

<file path=ppt/tags/tag2043.xml><?xml version="1.0" encoding="utf-8"?>
<p:tagLst xmlns:p="http://schemas.openxmlformats.org/presentationml/2006/main">
  <p:tag name="KSO_WM_BEAUTIFY_FLAG" val=""/>
</p:tagLst>
</file>

<file path=ppt/tags/tag2044.xml><?xml version="1.0" encoding="utf-8"?>
<p:tagLst xmlns:p="http://schemas.openxmlformats.org/presentationml/2006/main">
  <p:tag name="KSO_WM_BEAUTIFY_FLAG" val=""/>
</p:tagLst>
</file>

<file path=ppt/tags/tag2045.xml><?xml version="1.0" encoding="utf-8"?>
<p:tagLst xmlns:p="http://schemas.openxmlformats.org/presentationml/2006/main">
  <p:tag name="KSO_WM_BEAUTIFY_FLAG" val=""/>
</p:tagLst>
</file>

<file path=ppt/tags/tag2046.xml><?xml version="1.0" encoding="utf-8"?>
<p:tagLst xmlns:p="http://schemas.openxmlformats.org/presentationml/2006/main">
  <p:tag name="KSO_WM_BEAUTIFY_FLAG" val=""/>
</p:tagLst>
</file>

<file path=ppt/tags/tag2047.xml><?xml version="1.0" encoding="utf-8"?>
<p:tagLst xmlns:p="http://schemas.openxmlformats.org/presentationml/2006/main">
  <p:tag name="KSO_WM_BEAUTIFY_FLAG" val=""/>
</p:tagLst>
</file>

<file path=ppt/tags/tag2048.xml><?xml version="1.0" encoding="utf-8"?>
<p:tagLst xmlns:p="http://schemas.openxmlformats.org/presentationml/2006/main">
  <p:tag name="KSO_WM_BEAUTIFY_FLAG" val=""/>
</p:tagLst>
</file>

<file path=ppt/tags/tag2049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50.xml><?xml version="1.0" encoding="utf-8"?>
<p:tagLst xmlns:p="http://schemas.openxmlformats.org/presentationml/2006/main">
  <p:tag name="KSO_WM_BEAUTIFY_FLAG" val=""/>
</p:tagLst>
</file>

<file path=ppt/tags/tag2051.xml><?xml version="1.0" encoding="utf-8"?>
<p:tagLst xmlns:p="http://schemas.openxmlformats.org/presentationml/2006/main">
  <p:tag name="KSO_WM_BEAUTIFY_FLAG" val=""/>
</p:tagLst>
</file>

<file path=ppt/tags/tag2052.xml><?xml version="1.0" encoding="utf-8"?>
<p:tagLst xmlns:p="http://schemas.openxmlformats.org/presentationml/2006/main">
  <p:tag name="KSO_WM_BEAUTIFY_FLAG" val=""/>
</p:tagLst>
</file>

<file path=ppt/tags/tag2053.xml><?xml version="1.0" encoding="utf-8"?>
<p:tagLst xmlns:p="http://schemas.openxmlformats.org/presentationml/2006/main">
  <p:tag name="KSO_WM_BEAUTIFY_FLAG" val=""/>
</p:tagLst>
</file>

<file path=ppt/tags/tag2054.xml><?xml version="1.0" encoding="utf-8"?>
<p:tagLst xmlns:p="http://schemas.openxmlformats.org/presentationml/2006/main">
  <p:tag name="KSO_WM_BEAUTIFY_FLAG" val=""/>
</p:tagLst>
</file>

<file path=ppt/tags/tag2055.xml><?xml version="1.0" encoding="utf-8"?>
<p:tagLst xmlns:p="http://schemas.openxmlformats.org/presentationml/2006/main">
  <p:tag name="KSO_WM_BEAUTIFY_FLAG" val=""/>
</p:tagLst>
</file>

<file path=ppt/tags/tag2056.xml><?xml version="1.0" encoding="utf-8"?>
<p:tagLst xmlns:p="http://schemas.openxmlformats.org/presentationml/2006/main">
  <p:tag name="KSO_WM_BEAUTIFY_FLAG" val=""/>
</p:tagLst>
</file>

<file path=ppt/tags/tag2057.xml><?xml version="1.0" encoding="utf-8"?>
<p:tagLst xmlns:p="http://schemas.openxmlformats.org/presentationml/2006/main">
  <p:tag name="KSO_WM_BEAUTIFY_FLAG" val=""/>
</p:tagLst>
</file>

<file path=ppt/tags/tag2058.xml><?xml version="1.0" encoding="utf-8"?>
<p:tagLst xmlns:p="http://schemas.openxmlformats.org/presentationml/2006/main">
  <p:tag name="KSO_WM_BEAUTIFY_FLAG" val=""/>
</p:tagLst>
</file>

<file path=ppt/tags/tag2059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60.xml><?xml version="1.0" encoding="utf-8"?>
<p:tagLst xmlns:p="http://schemas.openxmlformats.org/presentationml/2006/main">
  <p:tag name="KSO_WM_BEAUTIFY_FLAG" val=""/>
</p:tagLst>
</file>

<file path=ppt/tags/tag2061.xml><?xml version="1.0" encoding="utf-8"?>
<p:tagLst xmlns:p="http://schemas.openxmlformats.org/presentationml/2006/main">
  <p:tag name="KSO_WM_BEAUTIFY_FLAG" val=""/>
</p:tagLst>
</file>

<file path=ppt/tags/tag2062.xml><?xml version="1.0" encoding="utf-8"?>
<p:tagLst xmlns:p="http://schemas.openxmlformats.org/presentationml/2006/main">
  <p:tag name="KSO_WM_BEAUTIFY_FLAG" val=""/>
</p:tagLst>
</file>

<file path=ppt/tags/tag2063.xml><?xml version="1.0" encoding="utf-8"?>
<p:tagLst xmlns:p="http://schemas.openxmlformats.org/presentationml/2006/main">
  <p:tag name="KSO_WM_BEAUTIFY_FLAG" val=""/>
</p:tagLst>
</file>

<file path=ppt/tags/tag2064.xml><?xml version="1.0" encoding="utf-8"?>
<p:tagLst xmlns:p="http://schemas.openxmlformats.org/presentationml/2006/main">
  <p:tag name="KSO_WM_BEAUTIFY_FLAG" val=""/>
</p:tagLst>
</file>

<file path=ppt/tags/tag2065.xml><?xml version="1.0" encoding="utf-8"?>
<p:tagLst xmlns:p="http://schemas.openxmlformats.org/presentationml/2006/main">
  <p:tag name="KSO_WM_BEAUTIFY_FLAG" val=""/>
</p:tagLst>
</file>

<file path=ppt/tags/tag2066.xml><?xml version="1.0" encoding="utf-8"?>
<p:tagLst xmlns:p="http://schemas.openxmlformats.org/presentationml/2006/main">
  <p:tag name="KSO_WM_BEAUTIFY_FLAG" val=""/>
</p:tagLst>
</file>

<file path=ppt/tags/tag2067.xml><?xml version="1.0" encoding="utf-8"?>
<p:tagLst xmlns:p="http://schemas.openxmlformats.org/presentationml/2006/main">
  <p:tag name="KSO_WM_BEAUTIFY_FLAG" val=""/>
</p:tagLst>
</file>

<file path=ppt/tags/tag2068.xml><?xml version="1.0" encoding="utf-8"?>
<p:tagLst xmlns:p="http://schemas.openxmlformats.org/presentationml/2006/main">
  <p:tag name="KSO_WM_BEAUTIFY_FLAG" val=""/>
</p:tagLst>
</file>

<file path=ppt/tags/tag2069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70.xml><?xml version="1.0" encoding="utf-8"?>
<p:tagLst xmlns:p="http://schemas.openxmlformats.org/presentationml/2006/main">
  <p:tag name="KSO_WM_BEAUTIFY_FLAG" val=""/>
</p:tagLst>
</file>

<file path=ppt/tags/tag2071.xml><?xml version="1.0" encoding="utf-8"?>
<p:tagLst xmlns:p="http://schemas.openxmlformats.org/presentationml/2006/main">
  <p:tag name="KSO_WM_BEAUTIFY_FLAG" val=""/>
</p:tagLst>
</file>

<file path=ppt/tags/tag2072.xml><?xml version="1.0" encoding="utf-8"?>
<p:tagLst xmlns:p="http://schemas.openxmlformats.org/presentationml/2006/main">
  <p:tag name="KSO_WM_BEAUTIFY_FLAG" val=""/>
</p:tagLst>
</file>

<file path=ppt/tags/tag2073.xml><?xml version="1.0" encoding="utf-8"?>
<p:tagLst xmlns:p="http://schemas.openxmlformats.org/presentationml/2006/main">
  <p:tag name="KSO_WM_BEAUTIFY_FLAG" val=""/>
</p:tagLst>
</file>

<file path=ppt/tags/tag2074.xml><?xml version="1.0" encoding="utf-8"?>
<p:tagLst xmlns:p="http://schemas.openxmlformats.org/presentationml/2006/main">
  <p:tag name="KSO_WM_BEAUTIFY_FLAG" val=""/>
</p:tagLst>
</file>

<file path=ppt/tags/tag2075.xml><?xml version="1.0" encoding="utf-8"?>
<p:tagLst xmlns:p="http://schemas.openxmlformats.org/presentationml/2006/main">
  <p:tag name="KSO_WM_BEAUTIFY_FLAG" val=""/>
</p:tagLst>
</file>

<file path=ppt/tags/tag2076.xml><?xml version="1.0" encoding="utf-8"?>
<p:tagLst xmlns:p="http://schemas.openxmlformats.org/presentationml/2006/main">
  <p:tag name="KSO_WM_BEAUTIFY_FLAG" val=""/>
</p:tagLst>
</file>

<file path=ppt/tags/tag2077.xml><?xml version="1.0" encoding="utf-8"?>
<p:tagLst xmlns:p="http://schemas.openxmlformats.org/presentationml/2006/main">
  <p:tag name="KSO_WM_BEAUTIFY_FLAG" val=""/>
</p:tagLst>
</file>

<file path=ppt/tags/tag2078.xml><?xml version="1.0" encoding="utf-8"?>
<p:tagLst xmlns:p="http://schemas.openxmlformats.org/presentationml/2006/main">
  <p:tag name="KSO_WM_BEAUTIFY_FLAG" val=""/>
</p:tagLst>
</file>

<file path=ppt/tags/tag2079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80.xml><?xml version="1.0" encoding="utf-8"?>
<p:tagLst xmlns:p="http://schemas.openxmlformats.org/presentationml/2006/main">
  <p:tag name="KSO_WM_BEAUTIFY_FLAG" val=""/>
</p:tagLst>
</file>

<file path=ppt/tags/tag2081.xml><?xml version="1.0" encoding="utf-8"?>
<p:tagLst xmlns:p="http://schemas.openxmlformats.org/presentationml/2006/main">
  <p:tag name="KSO_WM_BEAUTIFY_FLAG" val=""/>
</p:tagLst>
</file>

<file path=ppt/tags/tag2082.xml><?xml version="1.0" encoding="utf-8"?>
<p:tagLst xmlns:p="http://schemas.openxmlformats.org/presentationml/2006/main">
  <p:tag name="KSO_WM_BEAUTIFY_FLAG" val=""/>
</p:tagLst>
</file>

<file path=ppt/tags/tag2083.xml><?xml version="1.0" encoding="utf-8"?>
<p:tagLst xmlns:p="http://schemas.openxmlformats.org/presentationml/2006/main">
  <p:tag name="KSO_WM_BEAUTIFY_FLAG" val=""/>
</p:tagLst>
</file>

<file path=ppt/tags/tag2084.xml><?xml version="1.0" encoding="utf-8"?>
<p:tagLst xmlns:p="http://schemas.openxmlformats.org/presentationml/2006/main">
  <p:tag name="KSO_WM_BEAUTIFY_FLAG" val=""/>
</p:tagLst>
</file>

<file path=ppt/tags/tag2085.xml><?xml version="1.0" encoding="utf-8"?>
<p:tagLst xmlns:p="http://schemas.openxmlformats.org/presentationml/2006/main">
  <p:tag name="KSO_WM_BEAUTIFY_FLAG" val=""/>
</p:tagLst>
</file>

<file path=ppt/tags/tag2086.xml><?xml version="1.0" encoding="utf-8"?>
<p:tagLst xmlns:p="http://schemas.openxmlformats.org/presentationml/2006/main">
  <p:tag name="KSO_WM_BEAUTIFY_FLAG" val=""/>
</p:tagLst>
</file>

<file path=ppt/tags/tag2087.xml><?xml version="1.0" encoding="utf-8"?>
<p:tagLst xmlns:p="http://schemas.openxmlformats.org/presentationml/2006/main">
  <p:tag name="KSO_WM_BEAUTIFY_FLAG" val=""/>
</p:tagLst>
</file>

<file path=ppt/tags/tag2088.xml><?xml version="1.0" encoding="utf-8"?>
<p:tagLst xmlns:p="http://schemas.openxmlformats.org/presentationml/2006/main">
  <p:tag name="KSO_WM_BEAUTIFY_FLAG" val=""/>
</p:tagLst>
</file>

<file path=ppt/tags/tag2089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090.xml><?xml version="1.0" encoding="utf-8"?>
<p:tagLst xmlns:p="http://schemas.openxmlformats.org/presentationml/2006/main">
  <p:tag name="KSO_WM_BEAUTIFY_FLAG" val=""/>
</p:tagLst>
</file>

<file path=ppt/tags/tag2091.xml><?xml version="1.0" encoding="utf-8"?>
<p:tagLst xmlns:p="http://schemas.openxmlformats.org/presentationml/2006/main">
  <p:tag name="KSO_WM_BEAUTIFY_FLAG" val=""/>
</p:tagLst>
</file>

<file path=ppt/tags/tag2092.xml><?xml version="1.0" encoding="utf-8"?>
<p:tagLst xmlns:p="http://schemas.openxmlformats.org/presentationml/2006/main">
  <p:tag name="KSO_WM_BEAUTIFY_FLAG" val=""/>
</p:tagLst>
</file>

<file path=ppt/tags/tag2093.xml><?xml version="1.0" encoding="utf-8"?>
<p:tagLst xmlns:p="http://schemas.openxmlformats.org/presentationml/2006/main">
  <p:tag name="KSO_WM_BEAUTIFY_FLAG" val=""/>
</p:tagLst>
</file>

<file path=ppt/tags/tag2094.xml><?xml version="1.0" encoding="utf-8"?>
<p:tagLst xmlns:p="http://schemas.openxmlformats.org/presentationml/2006/main">
  <p:tag name="KSO_WM_BEAUTIFY_FLAG" val=""/>
</p:tagLst>
</file>

<file path=ppt/tags/tag2095.xml><?xml version="1.0" encoding="utf-8"?>
<p:tagLst xmlns:p="http://schemas.openxmlformats.org/presentationml/2006/main">
  <p:tag name="KSO_WM_BEAUTIFY_FLAG" val=""/>
</p:tagLst>
</file>

<file path=ppt/tags/tag2096.xml><?xml version="1.0" encoding="utf-8"?>
<p:tagLst xmlns:p="http://schemas.openxmlformats.org/presentationml/2006/main">
  <p:tag name="KSO_WM_BEAUTIFY_FLAG" val=""/>
</p:tagLst>
</file>

<file path=ppt/tags/tag2097.xml><?xml version="1.0" encoding="utf-8"?>
<p:tagLst xmlns:p="http://schemas.openxmlformats.org/presentationml/2006/main">
  <p:tag name="KSO_WM_BEAUTIFY_FLAG" val=""/>
</p:tagLst>
</file>

<file path=ppt/tags/tag2098.xml><?xml version="1.0" encoding="utf-8"?>
<p:tagLst xmlns:p="http://schemas.openxmlformats.org/presentationml/2006/main">
  <p:tag name="KSO_WM_BEAUTIFY_FLAG" val=""/>
</p:tagLst>
</file>

<file path=ppt/tags/tag209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00.xml><?xml version="1.0" encoding="utf-8"?>
<p:tagLst xmlns:p="http://schemas.openxmlformats.org/presentationml/2006/main">
  <p:tag name="KSO_WM_BEAUTIFY_FLAG" val=""/>
</p:tagLst>
</file>

<file path=ppt/tags/tag2101.xml><?xml version="1.0" encoding="utf-8"?>
<p:tagLst xmlns:p="http://schemas.openxmlformats.org/presentationml/2006/main">
  <p:tag name="KSO_WM_BEAUTIFY_FLAG" val=""/>
</p:tagLst>
</file>

<file path=ppt/tags/tag2102.xml><?xml version="1.0" encoding="utf-8"?>
<p:tagLst xmlns:p="http://schemas.openxmlformats.org/presentationml/2006/main">
  <p:tag name="KSO_WM_BEAUTIFY_FLAG" val=""/>
</p:tagLst>
</file>

<file path=ppt/tags/tag2103.xml><?xml version="1.0" encoding="utf-8"?>
<p:tagLst xmlns:p="http://schemas.openxmlformats.org/presentationml/2006/main">
  <p:tag name="KSO_WM_BEAUTIFY_FLAG" val=""/>
</p:tagLst>
</file>

<file path=ppt/tags/tag2104.xml><?xml version="1.0" encoding="utf-8"?>
<p:tagLst xmlns:p="http://schemas.openxmlformats.org/presentationml/2006/main">
  <p:tag name="KSO_WM_BEAUTIFY_FLAG" val=""/>
</p:tagLst>
</file>

<file path=ppt/tags/tag2105.xml><?xml version="1.0" encoding="utf-8"?>
<p:tagLst xmlns:p="http://schemas.openxmlformats.org/presentationml/2006/main">
  <p:tag name="KSO_WM_BEAUTIFY_FLAG" val=""/>
</p:tagLst>
</file>

<file path=ppt/tags/tag2106.xml><?xml version="1.0" encoding="utf-8"?>
<p:tagLst xmlns:p="http://schemas.openxmlformats.org/presentationml/2006/main">
  <p:tag name="KSO_WM_BEAUTIFY_FLAG" val=""/>
</p:tagLst>
</file>

<file path=ppt/tags/tag2107.xml><?xml version="1.0" encoding="utf-8"?>
<p:tagLst xmlns:p="http://schemas.openxmlformats.org/presentationml/2006/main">
  <p:tag name="KSO_WM_BEAUTIFY_FLAG" val=""/>
</p:tagLst>
</file>

<file path=ppt/tags/tag2108.xml><?xml version="1.0" encoding="utf-8"?>
<p:tagLst xmlns:p="http://schemas.openxmlformats.org/presentationml/2006/main">
  <p:tag name="KSO_WM_BEAUTIFY_FLAG" val=""/>
</p:tagLst>
</file>

<file path=ppt/tags/tag2109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10.xml><?xml version="1.0" encoding="utf-8"?>
<p:tagLst xmlns:p="http://schemas.openxmlformats.org/presentationml/2006/main">
  <p:tag name="KSO_WM_BEAUTIFY_FLAG" val=""/>
</p:tagLst>
</file>

<file path=ppt/tags/tag2111.xml><?xml version="1.0" encoding="utf-8"?>
<p:tagLst xmlns:p="http://schemas.openxmlformats.org/presentationml/2006/main">
  <p:tag name="KSO_WM_BEAUTIFY_FLAG" val=""/>
</p:tagLst>
</file>

<file path=ppt/tags/tag2112.xml><?xml version="1.0" encoding="utf-8"?>
<p:tagLst xmlns:p="http://schemas.openxmlformats.org/presentationml/2006/main">
  <p:tag name="KSO_WM_BEAUTIFY_FLAG" val=""/>
</p:tagLst>
</file>

<file path=ppt/tags/tag2113.xml><?xml version="1.0" encoding="utf-8"?>
<p:tagLst xmlns:p="http://schemas.openxmlformats.org/presentationml/2006/main">
  <p:tag name="KSO_WM_BEAUTIFY_FLAG" val=""/>
</p:tagLst>
</file>

<file path=ppt/tags/tag2114.xml><?xml version="1.0" encoding="utf-8"?>
<p:tagLst xmlns:p="http://schemas.openxmlformats.org/presentationml/2006/main">
  <p:tag name="KSO_WM_BEAUTIFY_FLAG" val=""/>
</p:tagLst>
</file>

<file path=ppt/tags/tag2115.xml><?xml version="1.0" encoding="utf-8"?>
<p:tagLst xmlns:p="http://schemas.openxmlformats.org/presentationml/2006/main">
  <p:tag name="KSO_WM_BEAUTIFY_FLAG" val=""/>
</p:tagLst>
</file>

<file path=ppt/tags/tag2116.xml><?xml version="1.0" encoding="utf-8"?>
<p:tagLst xmlns:p="http://schemas.openxmlformats.org/presentationml/2006/main">
  <p:tag name="KSO_WM_BEAUTIFY_FLAG" val=""/>
</p:tagLst>
</file>

<file path=ppt/tags/tag2117.xml><?xml version="1.0" encoding="utf-8"?>
<p:tagLst xmlns:p="http://schemas.openxmlformats.org/presentationml/2006/main">
  <p:tag name="KSO_WM_BEAUTIFY_FLAG" val=""/>
</p:tagLst>
</file>

<file path=ppt/tags/tag2118.xml><?xml version="1.0" encoding="utf-8"?>
<p:tagLst xmlns:p="http://schemas.openxmlformats.org/presentationml/2006/main">
  <p:tag name="KSO_WM_BEAUTIFY_FLAG" val=""/>
</p:tagLst>
</file>

<file path=ppt/tags/tag2119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20.xml><?xml version="1.0" encoding="utf-8"?>
<p:tagLst xmlns:p="http://schemas.openxmlformats.org/presentationml/2006/main">
  <p:tag name="KSO_WM_BEAUTIFY_FLAG" val=""/>
</p:tagLst>
</file>

<file path=ppt/tags/tag2121.xml><?xml version="1.0" encoding="utf-8"?>
<p:tagLst xmlns:p="http://schemas.openxmlformats.org/presentationml/2006/main">
  <p:tag name="KSO_WM_BEAUTIFY_FLAG" val=""/>
</p:tagLst>
</file>

<file path=ppt/tags/tag2122.xml><?xml version="1.0" encoding="utf-8"?>
<p:tagLst xmlns:p="http://schemas.openxmlformats.org/presentationml/2006/main">
  <p:tag name="KSO_WM_BEAUTIFY_FLAG" val=""/>
</p:tagLst>
</file>

<file path=ppt/tags/tag2123.xml><?xml version="1.0" encoding="utf-8"?>
<p:tagLst xmlns:p="http://schemas.openxmlformats.org/presentationml/2006/main">
  <p:tag name="KSO_WM_BEAUTIFY_FLAG" val=""/>
</p:tagLst>
</file>

<file path=ppt/tags/tag2124.xml><?xml version="1.0" encoding="utf-8"?>
<p:tagLst xmlns:p="http://schemas.openxmlformats.org/presentationml/2006/main">
  <p:tag name="KSO_WM_BEAUTIFY_FLAG" val=""/>
</p:tagLst>
</file>

<file path=ppt/tags/tag2125.xml><?xml version="1.0" encoding="utf-8"?>
<p:tagLst xmlns:p="http://schemas.openxmlformats.org/presentationml/2006/main">
  <p:tag name="KSO_WM_BEAUTIFY_FLAG" val=""/>
</p:tagLst>
</file>

<file path=ppt/tags/tag2126.xml><?xml version="1.0" encoding="utf-8"?>
<p:tagLst xmlns:p="http://schemas.openxmlformats.org/presentationml/2006/main">
  <p:tag name="KSO_WM_BEAUTIFY_FLAG" val=""/>
</p:tagLst>
</file>

<file path=ppt/tags/tag2127.xml><?xml version="1.0" encoding="utf-8"?>
<p:tagLst xmlns:p="http://schemas.openxmlformats.org/presentationml/2006/main">
  <p:tag name="KSO_WM_BEAUTIFY_FLAG" val=""/>
</p:tagLst>
</file>

<file path=ppt/tags/tag2128.xml><?xml version="1.0" encoding="utf-8"?>
<p:tagLst xmlns:p="http://schemas.openxmlformats.org/presentationml/2006/main">
  <p:tag name="KSO_WM_BEAUTIFY_FLAG" val=""/>
</p:tagLst>
</file>

<file path=ppt/tags/tag2129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30.xml><?xml version="1.0" encoding="utf-8"?>
<p:tagLst xmlns:p="http://schemas.openxmlformats.org/presentationml/2006/main">
  <p:tag name="KSO_WM_BEAUTIFY_FLAG" val=""/>
</p:tagLst>
</file>

<file path=ppt/tags/tag2131.xml><?xml version="1.0" encoding="utf-8"?>
<p:tagLst xmlns:p="http://schemas.openxmlformats.org/presentationml/2006/main">
  <p:tag name="KSO_WM_BEAUTIFY_FLAG" val=""/>
</p:tagLst>
</file>

<file path=ppt/tags/tag2132.xml><?xml version="1.0" encoding="utf-8"?>
<p:tagLst xmlns:p="http://schemas.openxmlformats.org/presentationml/2006/main">
  <p:tag name="KSO_WM_BEAUTIFY_FLAG" val=""/>
</p:tagLst>
</file>

<file path=ppt/tags/tag2133.xml><?xml version="1.0" encoding="utf-8"?>
<p:tagLst xmlns:p="http://schemas.openxmlformats.org/presentationml/2006/main">
  <p:tag name="KSO_WM_BEAUTIFY_FLAG" val=""/>
</p:tagLst>
</file>

<file path=ppt/tags/tag2134.xml><?xml version="1.0" encoding="utf-8"?>
<p:tagLst xmlns:p="http://schemas.openxmlformats.org/presentationml/2006/main">
  <p:tag name="KSO_WM_BEAUTIFY_FLAG" val=""/>
</p:tagLst>
</file>

<file path=ppt/tags/tag2135.xml><?xml version="1.0" encoding="utf-8"?>
<p:tagLst xmlns:p="http://schemas.openxmlformats.org/presentationml/2006/main">
  <p:tag name="KSO_WM_BEAUTIFY_FLAG" val=""/>
</p:tagLst>
</file>

<file path=ppt/tags/tag2136.xml><?xml version="1.0" encoding="utf-8"?>
<p:tagLst xmlns:p="http://schemas.openxmlformats.org/presentationml/2006/main">
  <p:tag name="KSO_WM_BEAUTIFY_FLAG" val=""/>
</p:tagLst>
</file>

<file path=ppt/tags/tag2137.xml><?xml version="1.0" encoding="utf-8"?>
<p:tagLst xmlns:p="http://schemas.openxmlformats.org/presentationml/2006/main">
  <p:tag name="KSO_WM_BEAUTIFY_FLAG" val=""/>
</p:tagLst>
</file>

<file path=ppt/tags/tag2138.xml><?xml version="1.0" encoding="utf-8"?>
<p:tagLst xmlns:p="http://schemas.openxmlformats.org/presentationml/2006/main">
  <p:tag name="KSO_WM_BEAUTIFY_FLAG" val=""/>
</p:tagLst>
</file>

<file path=ppt/tags/tag2139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40.xml><?xml version="1.0" encoding="utf-8"?>
<p:tagLst xmlns:p="http://schemas.openxmlformats.org/presentationml/2006/main">
  <p:tag name="KSO_WM_BEAUTIFY_FLAG" val=""/>
</p:tagLst>
</file>

<file path=ppt/tags/tag2141.xml><?xml version="1.0" encoding="utf-8"?>
<p:tagLst xmlns:p="http://schemas.openxmlformats.org/presentationml/2006/main">
  <p:tag name="KSO_WM_BEAUTIFY_FLAG" val=""/>
</p:tagLst>
</file>

<file path=ppt/tags/tag2142.xml><?xml version="1.0" encoding="utf-8"?>
<p:tagLst xmlns:p="http://schemas.openxmlformats.org/presentationml/2006/main">
  <p:tag name="KSO_WM_BEAUTIFY_FLAG" val=""/>
</p:tagLst>
</file>

<file path=ppt/tags/tag2143.xml><?xml version="1.0" encoding="utf-8"?>
<p:tagLst xmlns:p="http://schemas.openxmlformats.org/presentationml/2006/main">
  <p:tag name="KSO_WM_BEAUTIFY_FLAG" val=""/>
</p:tagLst>
</file>

<file path=ppt/tags/tag2144.xml><?xml version="1.0" encoding="utf-8"?>
<p:tagLst xmlns:p="http://schemas.openxmlformats.org/presentationml/2006/main">
  <p:tag name="KSO_WM_BEAUTIFY_FLAG" val=""/>
</p:tagLst>
</file>

<file path=ppt/tags/tag2145.xml><?xml version="1.0" encoding="utf-8"?>
<p:tagLst xmlns:p="http://schemas.openxmlformats.org/presentationml/2006/main">
  <p:tag name="KSO_WM_BEAUTIFY_FLAG" val=""/>
</p:tagLst>
</file>

<file path=ppt/tags/tag2146.xml><?xml version="1.0" encoding="utf-8"?>
<p:tagLst xmlns:p="http://schemas.openxmlformats.org/presentationml/2006/main">
  <p:tag name="KSO_WM_BEAUTIFY_FLAG" val=""/>
</p:tagLst>
</file>

<file path=ppt/tags/tag2147.xml><?xml version="1.0" encoding="utf-8"?>
<p:tagLst xmlns:p="http://schemas.openxmlformats.org/presentationml/2006/main">
  <p:tag name="KSO_WM_BEAUTIFY_FLAG" val=""/>
</p:tagLst>
</file>

<file path=ppt/tags/tag2148.xml><?xml version="1.0" encoding="utf-8"?>
<p:tagLst xmlns:p="http://schemas.openxmlformats.org/presentationml/2006/main">
  <p:tag name="KSO_WM_BEAUTIFY_FLAG" val=""/>
</p:tagLst>
</file>

<file path=ppt/tags/tag2149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50.xml><?xml version="1.0" encoding="utf-8"?>
<p:tagLst xmlns:p="http://schemas.openxmlformats.org/presentationml/2006/main">
  <p:tag name="KSO_WM_BEAUTIFY_FLAG" val=""/>
</p:tagLst>
</file>

<file path=ppt/tags/tag2151.xml><?xml version="1.0" encoding="utf-8"?>
<p:tagLst xmlns:p="http://schemas.openxmlformats.org/presentationml/2006/main">
  <p:tag name="KSO_WM_BEAUTIFY_FLAG" val=""/>
</p:tagLst>
</file>

<file path=ppt/tags/tag2152.xml><?xml version="1.0" encoding="utf-8"?>
<p:tagLst xmlns:p="http://schemas.openxmlformats.org/presentationml/2006/main">
  <p:tag name="KSO_WM_BEAUTIFY_FLAG" val=""/>
</p:tagLst>
</file>

<file path=ppt/tags/tag2153.xml><?xml version="1.0" encoding="utf-8"?>
<p:tagLst xmlns:p="http://schemas.openxmlformats.org/presentationml/2006/main">
  <p:tag name="KSO_WM_BEAUTIFY_FLAG" val=""/>
</p:tagLst>
</file>

<file path=ppt/tags/tag2154.xml><?xml version="1.0" encoding="utf-8"?>
<p:tagLst xmlns:p="http://schemas.openxmlformats.org/presentationml/2006/main">
  <p:tag name="KSO_WM_BEAUTIFY_FLAG" val=""/>
</p:tagLst>
</file>

<file path=ppt/tags/tag2155.xml><?xml version="1.0" encoding="utf-8"?>
<p:tagLst xmlns:p="http://schemas.openxmlformats.org/presentationml/2006/main">
  <p:tag name="KSO_WM_BEAUTIFY_FLAG" val=""/>
</p:tagLst>
</file>

<file path=ppt/tags/tag2156.xml><?xml version="1.0" encoding="utf-8"?>
<p:tagLst xmlns:p="http://schemas.openxmlformats.org/presentationml/2006/main">
  <p:tag name="KSO_WM_BEAUTIFY_FLAG" val=""/>
</p:tagLst>
</file>

<file path=ppt/tags/tag2157.xml><?xml version="1.0" encoding="utf-8"?>
<p:tagLst xmlns:p="http://schemas.openxmlformats.org/presentationml/2006/main">
  <p:tag name="KSO_WM_BEAUTIFY_FLAG" val=""/>
</p:tagLst>
</file>

<file path=ppt/tags/tag2158.xml><?xml version="1.0" encoding="utf-8"?>
<p:tagLst xmlns:p="http://schemas.openxmlformats.org/presentationml/2006/main">
  <p:tag name="KSO_WM_BEAUTIFY_FLAG" val=""/>
</p:tagLst>
</file>

<file path=ppt/tags/tag2159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60.xml><?xml version="1.0" encoding="utf-8"?>
<p:tagLst xmlns:p="http://schemas.openxmlformats.org/presentationml/2006/main">
  <p:tag name="KSO_WM_BEAUTIFY_FLAG" val=""/>
</p:tagLst>
</file>

<file path=ppt/tags/tag2161.xml><?xml version="1.0" encoding="utf-8"?>
<p:tagLst xmlns:p="http://schemas.openxmlformats.org/presentationml/2006/main">
  <p:tag name="KSO_WM_BEAUTIFY_FLAG" val=""/>
</p:tagLst>
</file>

<file path=ppt/tags/tag2162.xml><?xml version="1.0" encoding="utf-8"?>
<p:tagLst xmlns:p="http://schemas.openxmlformats.org/presentationml/2006/main">
  <p:tag name="KSO_WM_BEAUTIFY_FLAG" val=""/>
</p:tagLst>
</file>

<file path=ppt/tags/tag2163.xml><?xml version="1.0" encoding="utf-8"?>
<p:tagLst xmlns:p="http://schemas.openxmlformats.org/presentationml/2006/main">
  <p:tag name="KSO_WM_BEAUTIFY_FLAG" val=""/>
</p:tagLst>
</file>

<file path=ppt/tags/tag2164.xml><?xml version="1.0" encoding="utf-8"?>
<p:tagLst xmlns:p="http://schemas.openxmlformats.org/presentationml/2006/main">
  <p:tag name="KSO_WM_BEAUTIFY_FLAG" val=""/>
</p:tagLst>
</file>

<file path=ppt/tags/tag2165.xml><?xml version="1.0" encoding="utf-8"?>
<p:tagLst xmlns:p="http://schemas.openxmlformats.org/presentationml/2006/main">
  <p:tag name="KSO_WM_BEAUTIFY_FLAG" val=""/>
</p:tagLst>
</file>

<file path=ppt/tags/tag2166.xml><?xml version="1.0" encoding="utf-8"?>
<p:tagLst xmlns:p="http://schemas.openxmlformats.org/presentationml/2006/main">
  <p:tag name="KSO_WM_BEAUTIFY_FLAG" val=""/>
</p:tagLst>
</file>

<file path=ppt/tags/tag2167.xml><?xml version="1.0" encoding="utf-8"?>
<p:tagLst xmlns:p="http://schemas.openxmlformats.org/presentationml/2006/main">
  <p:tag name="KSO_WM_BEAUTIFY_FLAG" val=""/>
</p:tagLst>
</file>

<file path=ppt/tags/tag2168.xml><?xml version="1.0" encoding="utf-8"?>
<p:tagLst xmlns:p="http://schemas.openxmlformats.org/presentationml/2006/main">
  <p:tag name="KSO_WM_BEAUTIFY_FLAG" val=""/>
</p:tagLst>
</file>

<file path=ppt/tags/tag2169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70.xml><?xml version="1.0" encoding="utf-8"?>
<p:tagLst xmlns:p="http://schemas.openxmlformats.org/presentationml/2006/main">
  <p:tag name="KSO_WM_BEAUTIFY_FLAG" val=""/>
</p:tagLst>
</file>

<file path=ppt/tags/tag2171.xml><?xml version="1.0" encoding="utf-8"?>
<p:tagLst xmlns:p="http://schemas.openxmlformats.org/presentationml/2006/main">
  <p:tag name="KSO_WM_BEAUTIFY_FLAG" val=""/>
</p:tagLst>
</file>

<file path=ppt/tags/tag2172.xml><?xml version="1.0" encoding="utf-8"?>
<p:tagLst xmlns:p="http://schemas.openxmlformats.org/presentationml/2006/main">
  <p:tag name="KSO_WM_BEAUTIFY_FLAG" val=""/>
</p:tagLst>
</file>

<file path=ppt/tags/tag2173.xml><?xml version="1.0" encoding="utf-8"?>
<p:tagLst xmlns:p="http://schemas.openxmlformats.org/presentationml/2006/main">
  <p:tag name="KSO_WM_BEAUTIFY_FLAG" val=""/>
</p:tagLst>
</file>

<file path=ppt/tags/tag2174.xml><?xml version="1.0" encoding="utf-8"?>
<p:tagLst xmlns:p="http://schemas.openxmlformats.org/presentationml/2006/main">
  <p:tag name="KSO_WM_BEAUTIFY_FLAG" val=""/>
</p:tagLst>
</file>

<file path=ppt/tags/tag2175.xml><?xml version="1.0" encoding="utf-8"?>
<p:tagLst xmlns:p="http://schemas.openxmlformats.org/presentationml/2006/main">
  <p:tag name="KSO_WM_BEAUTIFY_FLAG" val=""/>
</p:tagLst>
</file>

<file path=ppt/tags/tag2176.xml><?xml version="1.0" encoding="utf-8"?>
<p:tagLst xmlns:p="http://schemas.openxmlformats.org/presentationml/2006/main">
  <p:tag name="KSO_WM_BEAUTIFY_FLAG" val=""/>
</p:tagLst>
</file>

<file path=ppt/tags/tag2177.xml><?xml version="1.0" encoding="utf-8"?>
<p:tagLst xmlns:p="http://schemas.openxmlformats.org/presentationml/2006/main">
  <p:tag name="KSO_WM_BEAUTIFY_FLAG" val=""/>
</p:tagLst>
</file>

<file path=ppt/tags/tag2178.xml><?xml version="1.0" encoding="utf-8"?>
<p:tagLst xmlns:p="http://schemas.openxmlformats.org/presentationml/2006/main">
  <p:tag name="KSO_WM_BEAUTIFY_FLAG" val=""/>
</p:tagLst>
</file>

<file path=ppt/tags/tag2179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80.xml><?xml version="1.0" encoding="utf-8"?>
<p:tagLst xmlns:p="http://schemas.openxmlformats.org/presentationml/2006/main">
  <p:tag name="KSO_WM_BEAUTIFY_FLAG" val=""/>
</p:tagLst>
</file>

<file path=ppt/tags/tag2181.xml><?xml version="1.0" encoding="utf-8"?>
<p:tagLst xmlns:p="http://schemas.openxmlformats.org/presentationml/2006/main">
  <p:tag name="KSO_WM_BEAUTIFY_FLAG" val=""/>
</p:tagLst>
</file>

<file path=ppt/tags/tag2182.xml><?xml version="1.0" encoding="utf-8"?>
<p:tagLst xmlns:p="http://schemas.openxmlformats.org/presentationml/2006/main">
  <p:tag name="KSO_WM_BEAUTIFY_FLAG" val=""/>
</p:tagLst>
</file>

<file path=ppt/tags/tag2183.xml><?xml version="1.0" encoding="utf-8"?>
<p:tagLst xmlns:p="http://schemas.openxmlformats.org/presentationml/2006/main">
  <p:tag name="KSO_WM_BEAUTIFY_FLAG" val=""/>
</p:tagLst>
</file>

<file path=ppt/tags/tag2184.xml><?xml version="1.0" encoding="utf-8"?>
<p:tagLst xmlns:p="http://schemas.openxmlformats.org/presentationml/2006/main">
  <p:tag name="KSO_WM_BEAUTIFY_FLAG" val=""/>
</p:tagLst>
</file>

<file path=ppt/tags/tag2185.xml><?xml version="1.0" encoding="utf-8"?>
<p:tagLst xmlns:p="http://schemas.openxmlformats.org/presentationml/2006/main">
  <p:tag name="KSO_WM_BEAUTIFY_FLAG" val=""/>
</p:tagLst>
</file>

<file path=ppt/tags/tag2186.xml><?xml version="1.0" encoding="utf-8"?>
<p:tagLst xmlns:p="http://schemas.openxmlformats.org/presentationml/2006/main">
  <p:tag name="KSO_WM_BEAUTIFY_FLAG" val=""/>
</p:tagLst>
</file>

<file path=ppt/tags/tag2187.xml><?xml version="1.0" encoding="utf-8"?>
<p:tagLst xmlns:p="http://schemas.openxmlformats.org/presentationml/2006/main">
  <p:tag name="KSO_WM_BEAUTIFY_FLAG" val=""/>
</p:tagLst>
</file>

<file path=ppt/tags/tag2188.xml><?xml version="1.0" encoding="utf-8"?>
<p:tagLst xmlns:p="http://schemas.openxmlformats.org/presentationml/2006/main">
  <p:tag name="KSO_WM_BEAUTIFY_FLAG" val=""/>
</p:tagLst>
</file>

<file path=ppt/tags/tag2189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190.xml><?xml version="1.0" encoding="utf-8"?>
<p:tagLst xmlns:p="http://schemas.openxmlformats.org/presentationml/2006/main">
  <p:tag name="KSO_WM_BEAUTIFY_FLAG" val=""/>
</p:tagLst>
</file>

<file path=ppt/tags/tag2191.xml><?xml version="1.0" encoding="utf-8"?>
<p:tagLst xmlns:p="http://schemas.openxmlformats.org/presentationml/2006/main">
  <p:tag name="KSO_WM_BEAUTIFY_FLAG" val=""/>
</p:tagLst>
</file>

<file path=ppt/tags/tag2192.xml><?xml version="1.0" encoding="utf-8"?>
<p:tagLst xmlns:p="http://schemas.openxmlformats.org/presentationml/2006/main">
  <p:tag name="KSO_WM_BEAUTIFY_FLAG" val=""/>
</p:tagLst>
</file>

<file path=ppt/tags/tag2193.xml><?xml version="1.0" encoding="utf-8"?>
<p:tagLst xmlns:p="http://schemas.openxmlformats.org/presentationml/2006/main">
  <p:tag name="KSO_WM_BEAUTIFY_FLAG" val=""/>
</p:tagLst>
</file>

<file path=ppt/tags/tag2194.xml><?xml version="1.0" encoding="utf-8"?>
<p:tagLst xmlns:p="http://schemas.openxmlformats.org/presentationml/2006/main">
  <p:tag name="KSO_WM_BEAUTIFY_FLAG" val=""/>
</p:tagLst>
</file>

<file path=ppt/tags/tag2195.xml><?xml version="1.0" encoding="utf-8"?>
<p:tagLst xmlns:p="http://schemas.openxmlformats.org/presentationml/2006/main">
  <p:tag name="KSO_WM_BEAUTIFY_FLAG" val=""/>
</p:tagLst>
</file>

<file path=ppt/tags/tag2196.xml><?xml version="1.0" encoding="utf-8"?>
<p:tagLst xmlns:p="http://schemas.openxmlformats.org/presentationml/2006/main">
  <p:tag name="KSO_WM_BEAUTIFY_FLAG" val=""/>
</p:tagLst>
</file>

<file path=ppt/tags/tag2197.xml><?xml version="1.0" encoding="utf-8"?>
<p:tagLst xmlns:p="http://schemas.openxmlformats.org/presentationml/2006/main">
  <p:tag name="KSO_WM_BEAUTIFY_FLAG" val=""/>
</p:tagLst>
</file>

<file path=ppt/tags/tag2198.xml><?xml version="1.0" encoding="utf-8"?>
<p:tagLst xmlns:p="http://schemas.openxmlformats.org/presentationml/2006/main">
  <p:tag name="KSO_WM_BEAUTIFY_FLAG" val=""/>
</p:tagLst>
</file>

<file path=ppt/tags/tag219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00.xml><?xml version="1.0" encoding="utf-8"?>
<p:tagLst xmlns:p="http://schemas.openxmlformats.org/presentationml/2006/main">
  <p:tag name="KSO_WM_BEAUTIFY_FLAG" val=""/>
</p:tagLst>
</file>

<file path=ppt/tags/tag2201.xml><?xml version="1.0" encoding="utf-8"?>
<p:tagLst xmlns:p="http://schemas.openxmlformats.org/presentationml/2006/main">
  <p:tag name="KSO_WM_BEAUTIFY_FLAG" val=""/>
</p:tagLst>
</file>

<file path=ppt/tags/tag2202.xml><?xml version="1.0" encoding="utf-8"?>
<p:tagLst xmlns:p="http://schemas.openxmlformats.org/presentationml/2006/main">
  <p:tag name="KSO_WM_BEAUTIFY_FLAG" val=""/>
</p:tagLst>
</file>

<file path=ppt/tags/tag2203.xml><?xml version="1.0" encoding="utf-8"?>
<p:tagLst xmlns:p="http://schemas.openxmlformats.org/presentationml/2006/main">
  <p:tag name="KSO_WM_BEAUTIFY_FLAG" val=""/>
</p:tagLst>
</file>

<file path=ppt/tags/tag2204.xml><?xml version="1.0" encoding="utf-8"?>
<p:tagLst xmlns:p="http://schemas.openxmlformats.org/presentationml/2006/main">
  <p:tag name="KSO_WM_BEAUTIFY_FLAG" val=""/>
</p:tagLst>
</file>

<file path=ppt/tags/tag2205.xml><?xml version="1.0" encoding="utf-8"?>
<p:tagLst xmlns:p="http://schemas.openxmlformats.org/presentationml/2006/main">
  <p:tag name="KSO_WM_BEAUTIFY_FLAG" val=""/>
</p:tagLst>
</file>

<file path=ppt/tags/tag2206.xml><?xml version="1.0" encoding="utf-8"?>
<p:tagLst xmlns:p="http://schemas.openxmlformats.org/presentationml/2006/main">
  <p:tag name="KSO_WM_BEAUTIFY_FLAG" val=""/>
</p:tagLst>
</file>

<file path=ppt/tags/tag2207.xml><?xml version="1.0" encoding="utf-8"?>
<p:tagLst xmlns:p="http://schemas.openxmlformats.org/presentationml/2006/main">
  <p:tag name="KSO_WM_BEAUTIFY_FLAG" val=""/>
</p:tagLst>
</file>

<file path=ppt/tags/tag2208.xml><?xml version="1.0" encoding="utf-8"?>
<p:tagLst xmlns:p="http://schemas.openxmlformats.org/presentationml/2006/main">
  <p:tag name="KSO_WM_BEAUTIFY_FLAG" val=""/>
</p:tagLst>
</file>

<file path=ppt/tags/tag2209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10.xml><?xml version="1.0" encoding="utf-8"?>
<p:tagLst xmlns:p="http://schemas.openxmlformats.org/presentationml/2006/main">
  <p:tag name="KSO_WM_BEAUTIFY_FLAG" val=""/>
</p:tagLst>
</file>

<file path=ppt/tags/tag2211.xml><?xml version="1.0" encoding="utf-8"?>
<p:tagLst xmlns:p="http://schemas.openxmlformats.org/presentationml/2006/main">
  <p:tag name="KSO_WM_BEAUTIFY_FLAG" val=""/>
</p:tagLst>
</file>

<file path=ppt/tags/tag2212.xml><?xml version="1.0" encoding="utf-8"?>
<p:tagLst xmlns:p="http://schemas.openxmlformats.org/presentationml/2006/main">
  <p:tag name="KSO_WM_BEAUTIFY_FLAG" val=""/>
</p:tagLst>
</file>

<file path=ppt/tags/tag2213.xml><?xml version="1.0" encoding="utf-8"?>
<p:tagLst xmlns:p="http://schemas.openxmlformats.org/presentationml/2006/main">
  <p:tag name="KSO_WM_BEAUTIFY_FLAG" val=""/>
</p:tagLst>
</file>

<file path=ppt/tags/tag2214.xml><?xml version="1.0" encoding="utf-8"?>
<p:tagLst xmlns:p="http://schemas.openxmlformats.org/presentationml/2006/main">
  <p:tag name="KSO_WM_BEAUTIFY_FLAG" val=""/>
</p:tagLst>
</file>

<file path=ppt/tags/tag2215.xml><?xml version="1.0" encoding="utf-8"?>
<p:tagLst xmlns:p="http://schemas.openxmlformats.org/presentationml/2006/main">
  <p:tag name="KSO_WM_BEAUTIFY_FLAG" val=""/>
</p:tagLst>
</file>

<file path=ppt/tags/tag2216.xml><?xml version="1.0" encoding="utf-8"?>
<p:tagLst xmlns:p="http://schemas.openxmlformats.org/presentationml/2006/main">
  <p:tag name="KSO_WM_BEAUTIFY_FLAG" val=""/>
</p:tagLst>
</file>

<file path=ppt/tags/tag2217.xml><?xml version="1.0" encoding="utf-8"?>
<p:tagLst xmlns:p="http://schemas.openxmlformats.org/presentationml/2006/main">
  <p:tag name="KSO_WM_BEAUTIFY_FLAG" val=""/>
</p:tagLst>
</file>

<file path=ppt/tags/tag2218.xml><?xml version="1.0" encoding="utf-8"?>
<p:tagLst xmlns:p="http://schemas.openxmlformats.org/presentationml/2006/main">
  <p:tag name="KSO_WM_BEAUTIFY_FLAG" val=""/>
</p:tagLst>
</file>

<file path=ppt/tags/tag2219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20.xml><?xml version="1.0" encoding="utf-8"?>
<p:tagLst xmlns:p="http://schemas.openxmlformats.org/presentationml/2006/main">
  <p:tag name="KSO_WM_BEAUTIFY_FLAG" val=""/>
</p:tagLst>
</file>

<file path=ppt/tags/tag2221.xml><?xml version="1.0" encoding="utf-8"?>
<p:tagLst xmlns:p="http://schemas.openxmlformats.org/presentationml/2006/main">
  <p:tag name="KSO_WM_BEAUTIFY_FLAG" val=""/>
</p:tagLst>
</file>

<file path=ppt/tags/tag2222.xml><?xml version="1.0" encoding="utf-8"?>
<p:tagLst xmlns:p="http://schemas.openxmlformats.org/presentationml/2006/main">
  <p:tag name="KSO_WM_BEAUTIFY_FLAG" val=""/>
</p:tagLst>
</file>

<file path=ppt/tags/tag2223.xml><?xml version="1.0" encoding="utf-8"?>
<p:tagLst xmlns:p="http://schemas.openxmlformats.org/presentationml/2006/main">
  <p:tag name="KSO_WM_BEAUTIFY_FLAG" val=""/>
</p:tagLst>
</file>

<file path=ppt/tags/tag2224.xml><?xml version="1.0" encoding="utf-8"?>
<p:tagLst xmlns:p="http://schemas.openxmlformats.org/presentationml/2006/main">
  <p:tag name="KSO_WM_BEAUTIFY_FLAG" val=""/>
</p:tagLst>
</file>

<file path=ppt/tags/tag2225.xml><?xml version="1.0" encoding="utf-8"?>
<p:tagLst xmlns:p="http://schemas.openxmlformats.org/presentationml/2006/main">
  <p:tag name="KSO_WM_BEAUTIFY_FLAG" val=""/>
</p:tagLst>
</file>

<file path=ppt/tags/tag2226.xml><?xml version="1.0" encoding="utf-8"?>
<p:tagLst xmlns:p="http://schemas.openxmlformats.org/presentationml/2006/main">
  <p:tag name="KSO_WM_BEAUTIFY_FLAG" val=""/>
</p:tagLst>
</file>

<file path=ppt/tags/tag2227.xml><?xml version="1.0" encoding="utf-8"?>
<p:tagLst xmlns:p="http://schemas.openxmlformats.org/presentationml/2006/main">
  <p:tag name="KSO_WM_BEAUTIFY_FLAG" val=""/>
</p:tagLst>
</file>

<file path=ppt/tags/tag2228.xml><?xml version="1.0" encoding="utf-8"?>
<p:tagLst xmlns:p="http://schemas.openxmlformats.org/presentationml/2006/main">
  <p:tag name="KSO_WM_BEAUTIFY_FLAG" val=""/>
</p:tagLst>
</file>

<file path=ppt/tags/tag2229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30.xml><?xml version="1.0" encoding="utf-8"?>
<p:tagLst xmlns:p="http://schemas.openxmlformats.org/presentationml/2006/main">
  <p:tag name="KSO_WM_BEAUTIFY_FLAG" val=""/>
</p:tagLst>
</file>

<file path=ppt/tags/tag2231.xml><?xml version="1.0" encoding="utf-8"?>
<p:tagLst xmlns:p="http://schemas.openxmlformats.org/presentationml/2006/main">
  <p:tag name="KSO_WM_BEAUTIFY_FLAG" val=""/>
</p:tagLst>
</file>

<file path=ppt/tags/tag2232.xml><?xml version="1.0" encoding="utf-8"?>
<p:tagLst xmlns:p="http://schemas.openxmlformats.org/presentationml/2006/main">
  <p:tag name="KSO_WM_BEAUTIFY_FLAG" val=""/>
</p:tagLst>
</file>

<file path=ppt/tags/tag2233.xml><?xml version="1.0" encoding="utf-8"?>
<p:tagLst xmlns:p="http://schemas.openxmlformats.org/presentationml/2006/main">
  <p:tag name="KSO_WM_BEAUTIFY_FLAG" val=""/>
</p:tagLst>
</file>

<file path=ppt/tags/tag2234.xml><?xml version="1.0" encoding="utf-8"?>
<p:tagLst xmlns:p="http://schemas.openxmlformats.org/presentationml/2006/main">
  <p:tag name="KSO_WM_BEAUTIFY_FLAG" val=""/>
</p:tagLst>
</file>

<file path=ppt/tags/tag2235.xml><?xml version="1.0" encoding="utf-8"?>
<p:tagLst xmlns:p="http://schemas.openxmlformats.org/presentationml/2006/main">
  <p:tag name="KSO_WM_BEAUTIFY_FLAG" val=""/>
</p:tagLst>
</file>

<file path=ppt/tags/tag2236.xml><?xml version="1.0" encoding="utf-8"?>
<p:tagLst xmlns:p="http://schemas.openxmlformats.org/presentationml/2006/main">
  <p:tag name="KSO_WM_BEAUTIFY_FLAG" val=""/>
</p:tagLst>
</file>

<file path=ppt/tags/tag2237.xml><?xml version="1.0" encoding="utf-8"?>
<p:tagLst xmlns:p="http://schemas.openxmlformats.org/presentationml/2006/main">
  <p:tag name="KSO_WM_BEAUTIFY_FLAG" val=""/>
</p:tagLst>
</file>

<file path=ppt/tags/tag2238.xml><?xml version="1.0" encoding="utf-8"?>
<p:tagLst xmlns:p="http://schemas.openxmlformats.org/presentationml/2006/main">
  <p:tag name="KSO_WM_BEAUTIFY_FLAG" val=""/>
</p:tagLst>
</file>

<file path=ppt/tags/tag2239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40.xml><?xml version="1.0" encoding="utf-8"?>
<p:tagLst xmlns:p="http://schemas.openxmlformats.org/presentationml/2006/main">
  <p:tag name="KSO_WM_BEAUTIFY_FLAG" val=""/>
</p:tagLst>
</file>

<file path=ppt/tags/tag2241.xml><?xml version="1.0" encoding="utf-8"?>
<p:tagLst xmlns:p="http://schemas.openxmlformats.org/presentationml/2006/main">
  <p:tag name="KSO_WM_BEAUTIFY_FLAG" val=""/>
</p:tagLst>
</file>

<file path=ppt/tags/tag2242.xml><?xml version="1.0" encoding="utf-8"?>
<p:tagLst xmlns:p="http://schemas.openxmlformats.org/presentationml/2006/main">
  <p:tag name="KSO_WM_BEAUTIFY_FLAG" val=""/>
</p:tagLst>
</file>

<file path=ppt/tags/tag2243.xml><?xml version="1.0" encoding="utf-8"?>
<p:tagLst xmlns:p="http://schemas.openxmlformats.org/presentationml/2006/main">
  <p:tag name="KSO_WM_BEAUTIFY_FLAG" val=""/>
</p:tagLst>
</file>

<file path=ppt/tags/tag2244.xml><?xml version="1.0" encoding="utf-8"?>
<p:tagLst xmlns:p="http://schemas.openxmlformats.org/presentationml/2006/main">
  <p:tag name="KSO_WM_BEAUTIFY_FLAG" val=""/>
</p:tagLst>
</file>

<file path=ppt/tags/tag2245.xml><?xml version="1.0" encoding="utf-8"?>
<p:tagLst xmlns:p="http://schemas.openxmlformats.org/presentationml/2006/main">
  <p:tag name="KSO_WM_BEAUTIFY_FLAG" val=""/>
</p:tagLst>
</file>

<file path=ppt/tags/tag2246.xml><?xml version="1.0" encoding="utf-8"?>
<p:tagLst xmlns:p="http://schemas.openxmlformats.org/presentationml/2006/main">
  <p:tag name="KSO_WM_BEAUTIFY_FLAG" val=""/>
</p:tagLst>
</file>

<file path=ppt/tags/tag2247.xml><?xml version="1.0" encoding="utf-8"?>
<p:tagLst xmlns:p="http://schemas.openxmlformats.org/presentationml/2006/main">
  <p:tag name="KSO_WM_BEAUTIFY_FLAG" val=""/>
</p:tagLst>
</file>

<file path=ppt/tags/tag2248.xml><?xml version="1.0" encoding="utf-8"?>
<p:tagLst xmlns:p="http://schemas.openxmlformats.org/presentationml/2006/main">
  <p:tag name="KSO_WM_BEAUTIFY_FLAG" val=""/>
</p:tagLst>
</file>

<file path=ppt/tags/tag2249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50.xml><?xml version="1.0" encoding="utf-8"?>
<p:tagLst xmlns:p="http://schemas.openxmlformats.org/presentationml/2006/main">
  <p:tag name="KSO_WM_BEAUTIFY_FLAG" val=""/>
</p:tagLst>
</file>

<file path=ppt/tags/tag2251.xml><?xml version="1.0" encoding="utf-8"?>
<p:tagLst xmlns:p="http://schemas.openxmlformats.org/presentationml/2006/main">
  <p:tag name="KSO_WM_BEAUTIFY_FLAG" val=""/>
</p:tagLst>
</file>

<file path=ppt/tags/tag2252.xml><?xml version="1.0" encoding="utf-8"?>
<p:tagLst xmlns:p="http://schemas.openxmlformats.org/presentationml/2006/main">
  <p:tag name="KSO_WM_BEAUTIFY_FLAG" val=""/>
</p:tagLst>
</file>

<file path=ppt/tags/tag2253.xml><?xml version="1.0" encoding="utf-8"?>
<p:tagLst xmlns:p="http://schemas.openxmlformats.org/presentationml/2006/main">
  <p:tag name="KSO_WM_BEAUTIFY_FLAG" val=""/>
</p:tagLst>
</file>

<file path=ppt/tags/tag2254.xml><?xml version="1.0" encoding="utf-8"?>
<p:tagLst xmlns:p="http://schemas.openxmlformats.org/presentationml/2006/main">
  <p:tag name="KSO_WM_BEAUTIFY_FLAG" val=""/>
</p:tagLst>
</file>

<file path=ppt/tags/tag2255.xml><?xml version="1.0" encoding="utf-8"?>
<p:tagLst xmlns:p="http://schemas.openxmlformats.org/presentationml/2006/main">
  <p:tag name="KSO_WM_BEAUTIFY_FLAG" val=""/>
</p:tagLst>
</file>

<file path=ppt/tags/tag2256.xml><?xml version="1.0" encoding="utf-8"?>
<p:tagLst xmlns:p="http://schemas.openxmlformats.org/presentationml/2006/main">
  <p:tag name="KSO_WM_BEAUTIFY_FLAG" val=""/>
</p:tagLst>
</file>

<file path=ppt/tags/tag2257.xml><?xml version="1.0" encoding="utf-8"?>
<p:tagLst xmlns:p="http://schemas.openxmlformats.org/presentationml/2006/main">
  <p:tag name="KSO_WM_BEAUTIFY_FLAG" val=""/>
</p:tagLst>
</file>

<file path=ppt/tags/tag2258.xml><?xml version="1.0" encoding="utf-8"?>
<p:tagLst xmlns:p="http://schemas.openxmlformats.org/presentationml/2006/main">
  <p:tag name="KSO_WM_BEAUTIFY_FLAG" val=""/>
</p:tagLst>
</file>

<file path=ppt/tags/tag2259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60.xml><?xml version="1.0" encoding="utf-8"?>
<p:tagLst xmlns:p="http://schemas.openxmlformats.org/presentationml/2006/main">
  <p:tag name="KSO_WM_BEAUTIFY_FLAG" val=""/>
</p:tagLst>
</file>

<file path=ppt/tags/tag2261.xml><?xml version="1.0" encoding="utf-8"?>
<p:tagLst xmlns:p="http://schemas.openxmlformats.org/presentationml/2006/main">
  <p:tag name="KSO_WM_BEAUTIFY_FLAG" val=""/>
</p:tagLst>
</file>

<file path=ppt/tags/tag2262.xml><?xml version="1.0" encoding="utf-8"?>
<p:tagLst xmlns:p="http://schemas.openxmlformats.org/presentationml/2006/main">
  <p:tag name="KSO_WM_BEAUTIFY_FLAG" val=""/>
</p:tagLst>
</file>

<file path=ppt/tags/tag2263.xml><?xml version="1.0" encoding="utf-8"?>
<p:tagLst xmlns:p="http://schemas.openxmlformats.org/presentationml/2006/main">
  <p:tag name="KSO_WM_BEAUTIFY_FLAG" val=""/>
</p:tagLst>
</file>

<file path=ppt/tags/tag2264.xml><?xml version="1.0" encoding="utf-8"?>
<p:tagLst xmlns:p="http://schemas.openxmlformats.org/presentationml/2006/main">
  <p:tag name="KSO_WM_BEAUTIFY_FLAG" val=""/>
</p:tagLst>
</file>

<file path=ppt/tags/tag2265.xml><?xml version="1.0" encoding="utf-8"?>
<p:tagLst xmlns:p="http://schemas.openxmlformats.org/presentationml/2006/main">
  <p:tag name="KSO_WM_BEAUTIFY_FLAG" val=""/>
</p:tagLst>
</file>

<file path=ppt/tags/tag2266.xml><?xml version="1.0" encoding="utf-8"?>
<p:tagLst xmlns:p="http://schemas.openxmlformats.org/presentationml/2006/main">
  <p:tag name="KSO_WM_BEAUTIFY_FLAG" val=""/>
</p:tagLst>
</file>

<file path=ppt/tags/tag2267.xml><?xml version="1.0" encoding="utf-8"?>
<p:tagLst xmlns:p="http://schemas.openxmlformats.org/presentationml/2006/main">
  <p:tag name="KSO_WM_BEAUTIFY_FLAG" val=""/>
</p:tagLst>
</file>

<file path=ppt/tags/tag2268.xml><?xml version="1.0" encoding="utf-8"?>
<p:tagLst xmlns:p="http://schemas.openxmlformats.org/presentationml/2006/main">
  <p:tag name="KSO_WM_BEAUTIFY_FLAG" val=""/>
</p:tagLst>
</file>

<file path=ppt/tags/tag2269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70.xml><?xml version="1.0" encoding="utf-8"?>
<p:tagLst xmlns:p="http://schemas.openxmlformats.org/presentationml/2006/main">
  <p:tag name="KSO_WM_BEAUTIFY_FLAG" val=""/>
</p:tagLst>
</file>

<file path=ppt/tags/tag2271.xml><?xml version="1.0" encoding="utf-8"?>
<p:tagLst xmlns:p="http://schemas.openxmlformats.org/presentationml/2006/main">
  <p:tag name="KSO_WM_BEAUTIFY_FLAG" val=""/>
</p:tagLst>
</file>

<file path=ppt/tags/tag2272.xml><?xml version="1.0" encoding="utf-8"?>
<p:tagLst xmlns:p="http://schemas.openxmlformats.org/presentationml/2006/main">
  <p:tag name="KSO_WM_BEAUTIFY_FLAG" val=""/>
</p:tagLst>
</file>

<file path=ppt/tags/tag2273.xml><?xml version="1.0" encoding="utf-8"?>
<p:tagLst xmlns:p="http://schemas.openxmlformats.org/presentationml/2006/main">
  <p:tag name="KSO_WM_BEAUTIFY_FLAG" val=""/>
</p:tagLst>
</file>

<file path=ppt/tags/tag2274.xml><?xml version="1.0" encoding="utf-8"?>
<p:tagLst xmlns:p="http://schemas.openxmlformats.org/presentationml/2006/main">
  <p:tag name="KSO_WM_BEAUTIFY_FLAG" val=""/>
</p:tagLst>
</file>

<file path=ppt/tags/tag2275.xml><?xml version="1.0" encoding="utf-8"?>
<p:tagLst xmlns:p="http://schemas.openxmlformats.org/presentationml/2006/main">
  <p:tag name="KSO_WM_BEAUTIFY_FLAG" val=""/>
</p:tagLst>
</file>

<file path=ppt/tags/tag2276.xml><?xml version="1.0" encoding="utf-8"?>
<p:tagLst xmlns:p="http://schemas.openxmlformats.org/presentationml/2006/main">
  <p:tag name="KSO_WM_BEAUTIFY_FLAG" val=""/>
</p:tagLst>
</file>

<file path=ppt/tags/tag2277.xml><?xml version="1.0" encoding="utf-8"?>
<p:tagLst xmlns:p="http://schemas.openxmlformats.org/presentationml/2006/main">
  <p:tag name="KSO_WM_BEAUTIFY_FLAG" val=""/>
</p:tagLst>
</file>

<file path=ppt/tags/tag2278.xml><?xml version="1.0" encoding="utf-8"?>
<p:tagLst xmlns:p="http://schemas.openxmlformats.org/presentationml/2006/main">
  <p:tag name="KSO_WM_BEAUTIFY_FLAG" val=""/>
</p:tagLst>
</file>

<file path=ppt/tags/tag2279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80.xml><?xml version="1.0" encoding="utf-8"?>
<p:tagLst xmlns:p="http://schemas.openxmlformats.org/presentationml/2006/main">
  <p:tag name="KSO_WM_BEAUTIFY_FLAG" val=""/>
</p:tagLst>
</file>

<file path=ppt/tags/tag2281.xml><?xml version="1.0" encoding="utf-8"?>
<p:tagLst xmlns:p="http://schemas.openxmlformats.org/presentationml/2006/main">
  <p:tag name="KSO_WM_BEAUTIFY_FLAG" val=""/>
</p:tagLst>
</file>

<file path=ppt/tags/tag2282.xml><?xml version="1.0" encoding="utf-8"?>
<p:tagLst xmlns:p="http://schemas.openxmlformats.org/presentationml/2006/main">
  <p:tag name="KSO_WM_BEAUTIFY_FLAG" val=""/>
</p:tagLst>
</file>

<file path=ppt/tags/tag2283.xml><?xml version="1.0" encoding="utf-8"?>
<p:tagLst xmlns:p="http://schemas.openxmlformats.org/presentationml/2006/main">
  <p:tag name="KSO_WM_BEAUTIFY_FLAG" val=""/>
</p:tagLst>
</file>

<file path=ppt/tags/tag2284.xml><?xml version="1.0" encoding="utf-8"?>
<p:tagLst xmlns:p="http://schemas.openxmlformats.org/presentationml/2006/main">
  <p:tag name="KSO_WM_BEAUTIFY_FLAG" val=""/>
</p:tagLst>
</file>

<file path=ppt/tags/tag2285.xml><?xml version="1.0" encoding="utf-8"?>
<p:tagLst xmlns:p="http://schemas.openxmlformats.org/presentationml/2006/main">
  <p:tag name="KSO_WM_BEAUTIFY_FLAG" val=""/>
</p:tagLst>
</file>

<file path=ppt/tags/tag2286.xml><?xml version="1.0" encoding="utf-8"?>
<p:tagLst xmlns:p="http://schemas.openxmlformats.org/presentationml/2006/main">
  <p:tag name="KSO_WM_BEAUTIFY_FLAG" val=""/>
</p:tagLst>
</file>

<file path=ppt/tags/tag2287.xml><?xml version="1.0" encoding="utf-8"?>
<p:tagLst xmlns:p="http://schemas.openxmlformats.org/presentationml/2006/main">
  <p:tag name="KSO_WM_BEAUTIFY_FLAG" val=""/>
</p:tagLst>
</file>

<file path=ppt/tags/tag2288.xml><?xml version="1.0" encoding="utf-8"?>
<p:tagLst xmlns:p="http://schemas.openxmlformats.org/presentationml/2006/main">
  <p:tag name="KSO_WM_BEAUTIFY_FLAG" val=""/>
</p:tagLst>
</file>

<file path=ppt/tags/tag2289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290.xml><?xml version="1.0" encoding="utf-8"?>
<p:tagLst xmlns:p="http://schemas.openxmlformats.org/presentationml/2006/main">
  <p:tag name="KSO_WM_BEAUTIFY_FLAG" val=""/>
</p:tagLst>
</file>

<file path=ppt/tags/tag2291.xml><?xml version="1.0" encoding="utf-8"?>
<p:tagLst xmlns:p="http://schemas.openxmlformats.org/presentationml/2006/main">
  <p:tag name="KSO_WM_BEAUTIFY_FLAG" val=""/>
</p:tagLst>
</file>

<file path=ppt/tags/tag2292.xml><?xml version="1.0" encoding="utf-8"?>
<p:tagLst xmlns:p="http://schemas.openxmlformats.org/presentationml/2006/main">
  <p:tag name="KSO_WM_BEAUTIFY_FLAG" val=""/>
</p:tagLst>
</file>

<file path=ppt/tags/tag2293.xml><?xml version="1.0" encoding="utf-8"?>
<p:tagLst xmlns:p="http://schemas.openxmlformats.org/presentationml/2006/main">
  <p:tag name="KSO_WM_BEAUTIFY_FLAG" val=""/>
</p:tagLst>
</file>

<file path=ppt/tags/tag2294.xml><?xml version="1.0" encoding="utf-8"?>
<p:tagLst xmlns:p="http://schemas.openxmlformats.org/presentationml/2006/main">
  <p:tag name="KSO_WM_BEAUTIFY_FLAG" val=""/>
</p:tagLst>
</file>

<file path=ppt/tags/tag2295.xml><?xml version="1.0" encoding="utf-8"?>
<p:tagLst xmlns:p="http://schemas.openxmlformats.org/presentationml/2006/main">
  <p:tag name="KSO_WM_BEAUTIFY_FLAG" val=""/>
</p:tagLst>
</file>

<file path=ppt/tags/tag2296.xml><?xml version="1.0" encoding="utf-8"?>
<p:tagLst xmlns:p="http://schemas.openxmlformats.org/presentationml/2006/main">
  <p:tag name="KSO_WM_BEAUTIFY_FLAG" val=""/>
</p:tagLst>
</file>

<file path=ppt/tags/tag2297.xml><?xml version="1.0" encoding="utf-8"?>
<p:tagLst xmlns:p="http://schemas.openxmlformats.org/presentationml/2006/main">
  <p:tag name="KSO_WM_BEAUTIFY_FLAG" val=""/>
</p:tagLst>
</file>

<file path=ppt/tags/tag2298.xml><?xml version="1.0" encoding="utf-8"?>
<p:tagLst xmlns:p="http://schemas.openxmlformats.org/presentationml/2006/main">
  <p:tag name="KSO_WM_BEAUTIFY_FLAG" val=""/>
</p:tagLst>
</file>

<file path=ppt/tags/tag229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00.xml><?xml version="1.0" encoding="utf-8"?>
<p:tagLst xmlns:p="http://schemas.openxmlformats.org/presentationml/2006/main">
  <p:tag name="KSO_WM_BEAUTIFY_FLAG" val=""/>
</p:tagLst>
</file>

<file path=ppt/tags/tag2301.xml><?xml version="1.0" encoding="utf-8"?>
<p:tagLst xmlns:p="http://schemas.openxmlformats.org/presentationml/2006/main">
  <p:tag name="KSO_WM_BEAUTIFY_FLAG" val=""/>
</p:tagLst>
</file>

<file path=ppt/tags/tag2302.xml><?xml version="1.0" encoding="utf-8"?>
<p:tagLst xmlns:p="http://schemas.openxmlformats.org/presentationml/2006/main">
  <p:tag name="KSO_WM_BEAUTIFY_FLAG" val=""/>
</p:tagLst>
</file>

<file path=ppt/tags/tag2303.xml><?xml version="1.0" encoding="utf-8"?>
<p:tagLst xmlns:p="http://schemas.openxmlformats.org/presentationml/2006/main">
  <p:tag name="KSO_WM_BEAUTIFY_FLAG" val=""/>
</p:tagLst>
</file>

<file path=ppt/tags/tag2304.xml><?xml version="1.0" encoding="utf-8"?>
<p:tagLst xmlns:p="http://schemas.openxmlformats.org/presentationml/2006/main">
  <p:tag name="KSO_WM_BEAUTIFY_FLAG" val=""/>
</p:tagLst>
</file>

<file path=ppt/tags/tag2305.xml><?xml version="1.0" encoding="utf-8"?>
<p:tagLst xmlns:p="http://schemas.openxmlformats.org/presentationml/2006/main">
  <p:tag name="KSO_WM_BEAUTIFY_FLAG" val=""/>
</p:tagLst>
</file>

<file path=ppt/tags/tag2306.xml><?xml version="1.0" encoding="utf-8"?>
<p:tagLst xmlns:p="http://schemas.openxmlformats.org/presentationml/2006/main">
  <p:tag name="KSO_WM_BEAUTIFY_FLAG" val=""/>
</p:tagLst>
</file>

<file path=ppt/tags/tag2307.xml><?xml version="1.0" encoding="utf-8"?>
<p:tagLst xmlns:p="http://schemas.openxmlformats.org/presentationml/2006/main">
  <p:tag name="KSO_WM_BEAUTIFY_FLAG" val=""/>
</p:tagLst>
</file>

<file path=ppt/tags/tag2308.xml><?xml version="1.0" encoding="utf-8"?>
<p:tagLst xmlns:p="http://schemas.openxmlformats.org/presentationml/2006/main">
  <p:tag name="KSO_WM_BEAUTIFY_FLAG" val=""/>
</p:tagLst>
</file>

<file path=ppt/tags/tag2309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10.xml><?xml version="1.0" encoding="utf-8"?>
<p:tagLst xmlns:p="http://schemas.openxmlformats.org/presentationml/2006/main">
  <p:tag name="KSO_WM_BEAUTIFY_FLAG" val=""/>
</p:tagLst>
</file>

<file path=ppt/tags/tag2311.xml><?xml version="1.0" encoding="utf-8"?>
<p:tagLst xmlns:p="http://schemas.openxmlformats.org/presentationml/2006/main">
  <p:tag name="KSO_WM_BEAUTIFY_FLAG" val=""/>
</p:tagLst>
</file>

<file path=ppt/tags/tag2312.xml><?xml version="1.0" encoding="utf-8"?>
<p:tagLst xmlns:p="http://schemas.openxmlformats.org/presentationml/2006/main">
  <p:tag name="KSO_WM_BEAUTIFY_FLAG" val=""/>
</p:tagLst>
</file>

<file path=ppt/tags/tag2313.xml><?xml version="1.0" encoding="utf-8"?>
<p:tagLst xmlns:p="http://schemas.openxmlformats.org/presentationml/2006/main">
  <p:tag name="KSO_WM_BEAUTIFY_FLAG" val=""/>
</p:tagLst>
</file>

<file path=ppt/tags/tag2314.xml><?xml version="1.0" encoding="utf-8"?>
<p:tagLst xmlns:p="http://schemas.openxmlformats.org/presentationml/2006/main">
  <p:tag name="KSO_WM_BEAUTIFY_FLAG" val=""/>
</p:tagLst>
</file>

<file path=ppt/tags/tag2315.xml><?xml version="1.0" encoding="utf-8"?>
<p:tagLst xmlns:p="http://schemas.openxmlformats.org/presentationml/2006/main">
  <p:tag name="KSO_WM_BEAUTIFY_FLAG" val=""/>
</p:tagLst>
</file>

<file path=ppt/tags/tag2316.xml><?xml version="1.0" encoding="utf-8"?>
<p:tagLst xmlns:p="http://schemas.openxmlformats.org/presentationml/2006/main">
  <p:tag name="KSO_WM_BEAUTIFY_FLAG" val=""/>
</p:tagLst>
</file>

<file path=ppt/tags/tag2317.xml><?xml version="1.0" encoding="utf-8"?>
<p:tagLst xmlns:p="http://schemas.openxmlformats.org/presentationml/2006/main">
  <p:tag name="KSO_WM_BEAUTIFY_FLAG" val=""/>
</p:tagLst>
</file>

<file path=ppt/tags/tag2318.xml><?xml version="1.0" encoding="utf-8"?>
<p:tagLst xmlns:p="http://schemas.openxmlformats.org/presentationml/2006/main">
  <p:tag name="KSO_WM_BEAUTIFY_FLAG" val=""/>
</p:tagLst>
</file>

<file path=ppt/tags/tag2319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20.xml><?xml version="1.0" encoding="utf-8"?>
<p:tagLst xmlns:p="http://schemas.openxmlformats.org/presentationml/2006/main">
  <p:tag name="KSO_WM_BEAUTIFY_FLAG" val=""/>
</p:tagLst>
</file>

<file path=ppt/tags/tag2321.xml><?xml version="1.0" encoding="utf-8"?>
<p:tagLst xmlns:p="http://schemas.openxmlformats.org/presentationml/2006/main">
  <p:tag name="KSO_WM_BEAUTIFY_FLAG" val=""/>
</p:tagLst>
</file>

<file path=ppt/tags/tag2322.xml><?xml version="1.0" encoding="utf-8"?>
<p:tagLst xmlns:p="http://schemas.openxmlformats.org/presentationml/2006/main">
  <p:tag name="KSO_WM_BEAUTIFY_FLAG" val=""/>
</p:tagLst>
</file>

<file path=ppt/tags/tag2323.xml><?xml version="1.0" encoding="utf-8"?>
<p:tagLst xmlns:p="http://schemas.openxmlformats.org/presentationml/2006/main">
  <p:tag name="KSO_WM_BEAUTIFY_FLAG" val=""/>
</p:tagLst>
</file>

<file path=ppt/tags/tag2324.xml><?xml version="1.0" encoding="utf-8"?>
<p:tagLst xmlns:p="http://schemas.openxmlformats.org/presentationml/2006/main">
  <p:tag name="KSO_WM_BEAUTIFY_FLAG" val=""/>
</p:tagLst>
</file>

<file path=ppt/tags/tag2325.xml><?xml version="1.0" encoding="utf-8"?>
<p:tagLst xmlns:p="http://schemas.openxmlformats.org/presentationml/2006/main">
  <p:tag name="KSO_WM_BEAUTIFY_FLAG" val=""/>
</p:tagLst>
</file>

<file path=ppt/tags/tag2326.xml><?xml version="1.0" encoding="utf-8"?>
<p:tagLst xmlns:p="http://schemas.openxmlformats.org/presentationml/2006/main">
  <p:tag name="KSO_WM_BEAUTIFY_FLAG" val=""/>
</p:tagLst>
</file>

<file path=ppt/tags/tag2327.xml><?xml version="1.0" encoding="utf-8"?>
<p:tagLst xmlns:p="http://schemas.openxmlformats.org/presentationml/2006/main">
  <p:tag name="KSO_WM_BEAUTIFY_FLAG" val=""/>
</p:tagLst>
</file>

<file path=ppt/tags/tag2328.xml><?xml version="1.0" encoding="utf-8"?>
<p:tagLst xmlns:p="http://schemas.openxmlformats.org/presentationml/2006/main">
  <p:tag name="KSO_WM_BEAUTIFY_FLAG" val=""/>
</p:tagLst>
</file>

<file path=ppt/tags/tag2329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30.xml><?xml version="1.0" encoding="utf-8"?>
<p:tagLst xmlns:p="http://schemas.openxmlformats.org/presentationml/2006/main">
  <p:tag name="KSO_WM_BEAUTIFY_FLAG" val=""/>
</p:tagLst>
</file>

<file path=ppt/tags/tag2331.xml><?xml version="1.0" encoding="utf-8"?>
<p:tagLst xmlns:p="http://schemas.openxmlformats.org/presentationml/2006/main">
  <p:tag name="KSO_WM_BEAUTIFY_FLAG" val=""/>
</p:tagLst>
</file>

<file path=ppt/tags/tag2332.xml><?xml version="1.0" encoding="utf-8"?>
<p:tagLst xmlns:p="http://schemas.openxmlformats.org/presentationml/2006/main">
  <p:tag name="KSO_WM_BEAUTIFY_FLAG" val=""/>
</p:tagLst>
</file>

<file path=ppt/tags/tag2333.xml><?xml version="1.0" encoding="utf-8"?>
<p:tagLst xmlns:p="http://schemas.openxmlformats.org/presentationml/2006/main">
  <p:tag name="KSO_WM_BEAUTIFY_FLAG" val=""/>
</p:tagLst>
</file>

<file path=ppt/tags/tag2334.xml><?xml version="1.0" encoding="utf-8"?>
<p:tagLst xmlns:p="http://schemas.openxmlformats.org/presentationml/2006/main">
  <p:tag name="KSO_WM_BEAUTIFY_FLAG" val=""/>
</p:tagLst>
</file>

<file path=ppt/tags/tag2335.xml><?xml version="1.0" encoding="utf-8"?>
<p:tagLst xmlns:p="http://schemas.openxmlformats.org/presentationml/2006/main">
  <p:tag name="KSO_WM_BEAUTIFY_FLAG" val=""/>
</p:tagLst>
</file>

<file path=ppt/tags/tag2336.xml><?xml version="1.0" encoding="utf-8"?>
<p:tagLst xmlns:p="http://schemas.openxmlformats.org/presentationml/2006/main">
  <p:tag name="KSO_WM_BEAUTIFY_FLAG" val=""/>
</p:tagLst>
</file>

<file path=ppt/tags/tag2337.xml><?xml version="1.0" encoding="utf-8"?>
<p:tagLst xmlns:p="http://schemas.openxmlformats.org/presentationml/2006/main">
  <p:tag name="KSO_WM_BEAUTIFY_FLAG" val=""/>
</p:tagLst>
</file>

<file path=ppt/tags/tag2338.xml><?xml version="1.0" encoding="utf-8"?>
<p:tagLst xmlns:p="http://schemas.openxmlformats.org/presentationml/2006/main">
  <p:tag name="KSO_WM_BEAUTIFY_FLAG" val=""/>
</p:tagLst>
</file>

<file path=ppt/tags/tag2339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40.xml><?xml version="1.0" encoding="utf-8"?>
<p:tagLst xmlns:p="http://schemas.openxmlformats.org/presentationml/2006/main">
  <p:tag name="KSO_WM_BEAUTIFY_FLAG" val=""/>
</p:tagLst>
</file>

<file path=ppt/tags/tag2341.xml><?xml version="1.0" encoding="utf-8"?>
<p:tagLst xmlns:p="http://schemas.openxmlformats.org/presentationml/2006/main">
  <p:tag name="KSO_WM_BEAUTIFY_FLAG" val=""/>
</p:tagLst>
</file>

<file path=ppt/tags/tag2342.xml><?xml version="1.0" encoding="utf-8"?>
<p:tagLst xmlns:p="http://schemas.openxmlformats.org/presentationml/2006/main">
  <p:tag name="KSO_WM_BEAUTIFY_FLAG" val=""/>
</p:tagLst>
</file>

<file path=ppt/tags/tag2343.xml><?xml version="1.0" encoding="utf-8"?>
<p:tagLst xmlns:p="http://schemas.openxmlformats.org/presentationml/2006/main">
  <p:tag name="KSO_WM_BEAUTIFY_FLAG" val=""/>
</p:tagLst>
</file>

<file path=ppt/tags/tag2344.xml><?xml version="1.0" encoding="utf-8"?>
<p:tagLst xmlns:p="http://schemas.openxmlformats.org/presentationml/2006/main">
  <p:tag name="KSO_WM_BEAUTIFY_FLAG" val=""/>
</p:tagLst>
</file>

<file path=ppt/tags/tag2345.xml><?xml version="1.0" encoding="utf-8"?>
<p:tagLst xmlns:p="http://schemas.openxmlformats.org/presentationml/2006/main">
  <p:tag name="KSO_WM_BEAUTIFY_FLAG" val=""/>
</p:tagLst>
</file>

<file path=ppt/tags/tag2346.xml><?xml version="1.0" encoding="utf-8"?>
<p:tagLst xmlns:p="http://schemas.openxmlformats.org/presentationml/2006/main">
  <p:tag name="KSO_WM_BEAUTIFY_FLAG" val=""/>
</p:tagLst>
</file>

<file path=ppt/tags/tag2347.xml><?xml version="1.0" encoding="utf-8"?>
<p:tagLst xmlns:p="http://schemas.openxmlformats.org/presentationml/2006/main">
  <p:tag name="KSO_WM_BEAUTIFY_FLAG" val=""/>
</p:tagLst>
</file>

<file path=ppt/tags/tag2348.xml><?xml version="1.0" encoding="utf-8"?>
<p:tagLst xmlns:p="http://schemas.openxmlformats.org/presentationml/2006/main">
  <p:tag name="KSO_WM_BEAUTIFY_FLAG" val=""/>
</p:tagLst>
</file>

<file path=ppt/tags/tag2349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50.xml><?xml version="1.0" encoding="utf-8"?>
<p:tagLst xmlns:p="http://schemas.openxmlformats.org/presentationml/2006/main">
  <p:tag name="KSO_WM_BEAUTIFY_FLAG" val=""/>
</p:tagLst>
</file>

<file path=ppt/tags/tag2351.xml><?xml version="1.0" encoding="utf-8"?>
<p:tagLst xmlns:p="http://schemas.openxmlformats.org/presentationml/2006/main">
  <p:tag name="KSO_WM_BEAUTIFY_FLAG" val=""/>
</p:tagLst>
</file>

<file path=ppt/tags/tag2352.xml><?xml version="1.0" encoding="utf-8"?>
<p:tagLst xmlns:p="http://schemas.openxmlformats.org/presentationml/2006/main">
  <p:tag name="KSO_WM_BEAUTIFY_FLAG" val=""/>
</p:tagLst>
</file>

<file path=ppt/tags/tag2353.xml><?xml version="1.0" encoding="utf-8"?>
<p:tagLst xmlns:p="http://schemas.openxmlformats.org/presentationml/2006/main">
  <p:tag name="KSO_WM_BEAUTIFY_FLAG" val=""/>
</p:tagLst>
</file>

<file path=ppt/tags/tag2354.xml><?xml version="1.0" encoding="utf-8"?>
<p:tagLst xmlns:p="http://schemas.openxmlformats.org/presentationml/2006/main">
  <p:tag name="KSO_WM_BEAUTIFY_FLAG" val=""/>
</p:tagLst>
</file>

<file path=ppt/tags/tag2355.xml><?xml version="1.0" encoding="utf-8"?>
<p:tagLst xmlns:p="http://schemas.openxmlformats.org/presentationml/2006/main">
  <p:tag name="KSO_WM_BEAUTIFY_FLAG" val=""/>
</p:tagLst>
</file>

<file path=ppt/tags/tag2356.xml><?xml version="1.0" encoding="utf-8"?>
<p:tagLst xmlns:p="http://schemas.openxmlformats.org/presentationml/2006/main">
  <p:tag name="KSO_WM_BEAUTIFY_FLAG" val=""/>
</p:tagLst>
</file>

<file path=ppt/tags/tag2357.xml><?xml version="1.0" encoding="utf-8"?>
<p:tagLst xmlns:p="http://schemas.openxmlformats.org/presentationml/2006/main">
  <p:tag name="KSO_WM_BEAUTIFY_FLAG" val=""/>
</p:tagLst>
</file>

<file path=ppt/tags/tag2358.xml><?xml version="1.0" encoding="utf-8"?>
<p:tagLst xmlns:p="http://schemas.openxmlformats.org/presentationml/2006/main">
  <p:tag name="KSO_WM_BEAUTIFY_FLAG" val=""/>
</p:tagLst>
</file>

<file path=ppt/tags/tag2359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60.xml><?xml version="1.0" encoding="utf-8"?>
<p:tagLst xmlns:p="http://schemas.openxmlformats.org/presentationml/2006/main">
  <p:tag name="KSO_WM_BEAUTIFY_FLAG" val=""/>
</p:tagLst>
</file>

<file path=ppt/tags/tag2361.xml><?xml version="1.0" encoding="utf-8"?>
<p:tagLst xmlns:p="http://schemas.openxmlformats.org/presentationml/2006/main">
  <p:tag name="KSO_WM_BEAUTIFY_FLAG" val=""/>
</p:tagLst>
</file>

<file path=ppt/tags/tag2362.xml><?xml version="1.0" encoding="utf-8"?>
<p:tagLst xmlns:p="http://schemas.openxmlformats.org/presentationml/2006/main">
  <p:tag name="KSO_WM_BEAUTIFY_FLAG" val=""/>
</p:tagLst>
</file>

<file path=ppt/tags/tag2363.xml><?xml version="1.0" encoding="utf-8"?>
<p:tagLst xmlns:p="http://schemas.openxmlformats.org/presentationml/2006/main">
  <p:tag name="KSO_WM_BEAUTIFY_FLAG" val=""/>
</p:tagLst>
</file>

<file path=ppt/tags/tag2364.xml><?xml version="1.0" encoding="utf-8"?>
<p:tagLst xmlns:p="http://schemas.openxmlformats.org/presentationml/2006/main">
  <p:tag name="KSO_WM_BEAUTIFY_FLAG" val=""/>
</p:tagLst>
</file>

<file path=ppt/tags/tag2365.xml><?xml version="1.0" encoding="utf-8"?>
<p:tagLst xmlns:p="http://schemas.openxmlformats.org/presentationml/2006/main">
  <p:tag name="KSO_WM_BEAUTIFY_FLAG" val=""/>
</p:tagLst>
</file>

<file path=ppt/tags/tag2366.xml><?xml version="1.0" encoding="utf-8"?>
<p:tagLst xmlns:p="http://schemas.openxmlformats.org/presentationml/2006/main">
  <p:tag name="KSO_WM_BEAUTIFY_FLAG" val=""/>
</p:tagLst>
</file>

<file path=ppt/tags/tag2367.xml><?xml version="1.0" encoding="utf-8"?>
<p:tagLst xmlns:p="http://schemas.openxmlformats.org/presentationml/2006/main">
  <p:tag name="KSO_WM_BEAUTIFY_FLAG" val=""/>
</p:tagLst>
</file>

<file path=ppt/tags/tag2368.xml><?xml version="1.0" encoding="utf-8"?>
<p:tagLst xmlns:p="http://schemas.openxmlformats.org/presentationml/2006/main">
  <p:tag name="KSO_WM_BEAUTIFY_FLAG" val=""/>
</p:tagLst>
</file>

<file path=ppt/tags/tag2369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70.xml><?xml version="1.0" encoding="utf-8"?>
<p:tagLst xmlns:p="http://schemas.openxmlformats.org/presentationml/2006/main">
  <p:tag name="KSO_WM_BEAUTIFY_FLAG" val=""/>
</p:tagLst>
</file>

<file path=ppt/tags/tag2371.xml><?xml version="1.0" encoding="utf-8"?>
<p:tagLst xmlns:p="http://schemas.openxmlformats.org/presentationml/2006/main">
  <p:tag name="KSO_WM_BEAUTIFY_FLAG" val=""/>
</p:tagLst>
</file>

<file path=ppt/tags/tag2372.xml><?xml version="1.0" encoding="utf-8"?>
<p:tagLst xmlns:p="http://schemas.openxmlformats.org/presentationml/2006/main">
  <p:tag name="KSO_WM_BEAUTIFY_FLAG" val=""/>
</p:tagLst>
</file>

<file path=ppt/tags/tag2373.xml><?xml version="1.0" encoding="utf-8"?>
<p:tagLst xmlns:p="http://schemas.openxmlformats.org/presentationml/2006/main">
  <p:tag name="KSO_WM_BEAUTIFY_FLAG" val=""/>
</p:tagLst>
</file>

<file path=ppt/tags/tag2374.xml><?xml version="1.0" encoding="utf-8"?>
<p:tagLst xmlns:p="http://schemas.openxmlformats.org/presentationml/2006/main">
  <p:tag name="KSO_WM_BEAUTIFY_FLAG" val=""/>
</p:tagLst>
</file>

<file path=ppt/tags/tag2375.xml><?xml version="1.0" encoding="utf-8"?>
<p:tagLst xmlns:p="http://schemas.openxmlformats.org/presentationml/2006/main">
  <p:tag name="KSO_WM_BEAUTIFY_FLAG" val=""/>
</p:tagLst>
</file>

<file path=ppt/tags/tag2376.xml><?xml version="1.0" encoding="utf-8"?>
<p:tagLst xmlns:p="http://schemas.openxmlformats.org/presentationml/2006/main">
  <p:tag name="KSO_WM_BEAUTIFY_FLAG" val=""/>
</p:tagLst>
</file>

<file path=ppt/tags/tag2377.xml><?xml version="1.0" encoding="utf-8"?>
<p:tagLst xmlns:p="http://schemas.openxmlformats.org/presentationml/2006/main">
  <p:tag name="KSO_WM_BEAUTIFY_FLAG" val=""/>
</p:tagLst>
</file>

<file path=ppt/tags/tag2378.xml><?xml version="1.0" encoding="utf-8"?>
<p:tagLst xmlns:p="http://schemas.openxmlformats.org/presentationml/2006/main">
  <p:tag name="KSO_WM_BEAUTIFY_FLAG" val=""/>
</p:tagLst>
</file>

<file path=ppt/tags/tag2379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80.xml><?xml version="1.0" encoding="utf-8"?>
<p:tagLst xmlns:p="http://schemas.openxmlformats.org/presentationml/2006/main">
  <p:tag name="KSO_WM_BEAUTIFY_FLAG" val=""/>
</p:tagLst>
</file>

<file path=ppt/tags/tag2381.xml><?xml version="1.0" encoding="utf-8"?>
<p:tagLst xmlns:p="http://schemas.openxmlformats.org/presentationml/2006/main">
  <p:tag name="KSO_WM_BEAUTIFY_FLAG" val=""/>
</p:tagLst>
</file>

<file path=ppt/tags/tag2382.xml><?xml version="1.0" encoding="utf-8"?>
<p:tagLst xmlns:p="http://schemas.openxmlformats.org/presentationml/2006/main">
  <p:tag name="KSO_WM_BEAUTIFY_FLAG" val=""/>
</p:tagLst>
</file>

<file path=ppt/tags/tag2383.xml><?xml version="1.0" encoding="utf-8"?>
<p:tagLst xmlns:p="http://schemas.openxmlformats.org/presentationml/2006/main">
  <p:tag name="KSO_WM_BEAUTIFY_FLAG" val=""/>
</p:tagLst>
</file>

<file path=ppt/tags/tag2384.xml><?xml version="1.0" encoding="utf-8"?>
<p:tagLst xmlns:p="http://schemas.openxmlformats.org/presentationml/2006/main">
  <p:tag name="KSO_WM_BEAUTIFY_FLAG" val=""/>
</p:tagLst>
</file>

<file path=ppt/tags/tag2385.xml><?xml version="1.0" encoding="utf-8"?>
<p:tagLst xmlns:p="http://schemas.openxmlformats.org/presentationml/2006/main">
  <p:tag name="KSO_WM_BEAUTIFY_FLAG" val=""/>
</p:tagLst>
</file>

<file path=ppt/tags/tag2386.xml><?xml version="1.0" encoding="utf-8"?>
<p:tagLst xmlns:p="http://schemas.openxmlformats.org/presentationml/2006/main">
  <p:tag name="KSO_WM_BEAUTIFY_FLAG" val=""/>
</p:tagLst>
</file>

<file path=ppt/tags/tag2387.xml><?xml version="1.0" encoding="utf-8"?>
<p:tagLst xmlns:p="http://schemas.openxmlformats.org/presentationml/2006/main">
  <p:tag name="KSO_WM_BEAUTIFY_FLAG" val=""/>
</p:tagLst>
</file>

<file path=ppt/tags/tag2388.xml><?xml version="1.0" encoding="utf-8"?>
<p:tagLst xmlns:p="http://schemas.openxmlformats.org/presentationml/2006/main">
  <p:tag name="KSO_WM_BEAUTIFY_FLAG" val=""/>
</p:tagLst>
</file>

<file path=ppt/tags/tag2389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390.xml><?xml version="1.0" encoding="utf-8"?>
<p:tagLst xmlns:p="http://schemas.openxmlformats.org/presentationml/2006/main">
  <p:tag name="KSO_WM_BEAUTIFY_FLAG" val=""/>
</p:tagLst>
</file>

<file path=ppt/tags/tag2391.xml><?xml version="1.0" encoding="utf-8"?>
<p:tagLst xmlns:p="http://schemas.openxmlformats.org/presentationml/2006/main">
  <p:tag name="KSO_WM_BEAUTIFY_FLAG" val=""/>
</p:tagLst>
</file>

<file path=ppt/tags/tag2392.xml><?xml version="1.0" encoding="utf-8"?>
<p:tagLst xmlns:p="http://schemas.openxmlformats.org/presentationml/2006/main">
  <p:tag name="KSO_WM_BEAUTIFY_FLAG" val=""/>
</p:tagLst>
</file>

<file path=ppt/tags/tag2393.xml><?xml version="1.0" encoding="utf-8"?>
<p:tagLst xmlns:p="http://schemas.openxmlformats.org/presentationml/2006/main">
  <p:tag name="KSO_WM_BEAUTIFY_FLAG" val=""/>
</p:tagLst>
</file>

<file path=ppt/tags/tag2394.xml><?xml version="1.0" encoding="utf-8"?>
<p:tagLst xmlns:p="http://schemas.openxmlformats.org/presentationml/2006/main">
  <p:tag name="KSO_WM_BEAUTIFY_FLAG" val=""/>
</p:tagLst>
</file>

<file path=ppt/tags/tag2395.xml><?xml version="1.0" encoding="utf-8"?>
<p:tagLst xmlns:p="http://schemas.openxmlformats.org/presentationml/2006/main">
  <p:tag name="KSO_WM_BEAUTIFY_FLAG" val=""/>
</p:tagLst>
</file>

<file path=ppt/tags/tag2396.xml><?xml version="1.0" encoding="utf-8"?>
<p:tagLst xmlns:p="http://schemas.openxmlformats.org/presentationml/2006/main">
  <p:tag name="KSO_WM_BEAUTIFY_FLAG" val=""/>
</p:tagLst>
</file>

<file path=ppt/tags/tag2397.xml><?xml version="1.0" encoding="utf-8"?>
<p:tagLst xmlns:p="http://schemas.openxmlformats.org/presentationml/2006/main">
  <p:tag name="KSO_WM_BEAUTIFY_FLAG" val=""/>
</p:tagLst>
</file>

<file path=ppt/tags/tag2398.xml><?xml version="1.0" encoding="utf-8"?>
<p:tagLst xmlns:p="http://schemas.openxmlformats.org/presentationml/2006/main">
  <p:tag name="KSO_WM_BEAUTIFY_FLAG" val=""/>
</p:tagLst>
</file>

<file path=ppt/tags/tag239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00.xml><?xml version="1.0" encoding="utf-8"?>
<p:tagLst xmlns:p="http://schemas.openxmlformats.org/presentationml/2006/main">
  <p:tag name="KSO_WM_BEAUTIFY_FLAG" val=""/>
</p:tagLst>
</file>

<file path=ppt/tags/tag2401.xml><?xml version="1.0" encoding="utf-8"?>
<p:tagLst xmlns:p="http://schemas.openxmlformats.org/presentationml/2006/main">
  <p:tag name="KSO_WM_BEAUTIFY_FLAG" val=""/>
</p:tagLst>
</file>

<file path=ppt/tags/tag2402.xml><?xml version="1.0" encoding="utf-8"?>
<p:tagLst xmlns:p="http://schemas.openxmlformats.org/presentationml/2006/main">
  <p:tag name="KSO_WM_BEAUTIFY_FLAG" val=""/>
</p:tagLst>
</file>

<file path=ppt/tags/tag2403.xml><?xml version="1.0" encoding="utf-8"?>
<p:tagLst xmlns:p="http://schemas.openxmlformats.org/presentationml/2006/main">
  <p:tag name="KSO_WM_BEAUTIFY_FLAG" val=""/>
</p:tagLst>
</file>

<file path=ppt/tags/tag2404.xml><?xml version="1.0" encoding="utf-8"?>
<p:tagLst xmlns:p="http://schemas.openxmlformats.org/presentationml/2006/main">
  <p:tag name="KSO_WM_BEAUTIFY_FLAG" val=""/>
</p:tagLst>
</file>

<file path=ppt/tags/tag2405.xml><?xml version="1.0" encoding="utf-8"?>
<p:tagLst xmlns:p="http://schemas.openxmlformats.org/presentationml/2006/main">
  <p:tag name="KSO_WM_BEAUTIFY_FLAG" val=""/>
</p:tagLst>
</file>

<file path=ppt/tags/tag2406.xml><?xml version="1.0" encoding="utf-8"?>
<p:tagLst xmlns:p="http://schemas.openxmlformats.org/presentationml/2006/main">
  <p:tag name="KSO_WM_BEAUTIFY_FLAG" val=""/>
</p:tagLst>
</file>

<file path=ppt/tags/tag2407.xml><?xml version="1.0" encoding="utf-8"?>
<p:tagLst xmlns:p="http://schemas.openxmlformats.org/presentationml/2006/main">
  <p:tag name="KSO_WM_BEAUTIFY_FLAG" val=""/>
</p:tagLst>
</file>

<file path=ppt/tags/tag2408.xml><?xml version="1.0" encoding="utf-8"?>
<p:tagLst xmlns:p="http://schemas.openxmlformats.org/presentationml/2006/main">
  <p:tag name="KSO_WM_BEAUTIFY_FLAG" val=""/>
</p:tagLst>
</file>

<file path=ppt/tags/tag2409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10.xml><?xml version="1.0" encoding="utf-8"?>
<p:tagLst xmlns:p="http://schemas.openxmlformats.org/presentationml/2006/main">
  <p:tag name="KSO_WM_BEAUTIFY_FLAG" val=""/>
</p:tagLst>
</file>

<file path=ppt/tags/tag2411.xml><?xml version="1.0" encoding="utf-8"?>
<p:tagLst xmlns:p="http://schemas.openxmlformats.org/presentationml/2006/main">
  <p:tag name="KSO_WM_BEAUTIFY_FLAG" val=""/>
</p:tagLst>
</file>

<file path=ppt/tags/tag2412.xml><?xml version="1.0" encoding="utf-8"?>
<p:tagLst xmlns:p="http://schemas.openxmlformats.org/presentationml/2006/main">
  <p:tag name="KSO_WM_BEAUTIFY_FLAG" val=""/>
</p:tagLst>
</file>

<file path=ppt/tags/tag2413.xml><?xml version="1.0" encoding="utf-8"?>
<p:tagLst xmlns:p="http://schemas.openxmlformats.org/presentationml/2006/main">
  <p:tag name="KSO_WM_BEAUTIFY_FLAG" val=""/>
</p:tagLst>
</file>

<file path=ppt/tags/tag2414.xml><?xml version="1.0" encoding="utf-8"?>
<p:tagLst xmlns:p="http://schemas.openxmlformats.org/presentationml/2006/main">
  <p:tag name="KSO_WM_BEAUTIFY_FLAG" val=""/>
</p:tagLst>
</file>

<file path=ppt/tags/tag2415.xml><?xml version="1.0" encoding="utf-8"?>
<p:tagLst xmlns:p="http://schemas.openxmlformats.org/presentationml/2006/main">
  <p:tag name="KSO_WM_BEAUTIFY_FLAG" val=""/>
</p:tagLst>
</file>

<file path=ppt/tags/tag2416.xml><?xml version="1.0" encoding="utf-8"?>
<p:tagLst xmlns:p="http://schemas.openxmlformats.org/presentationml/2006/main">
  <p:tag name="KSO_WM_BEAUTIFY_FLAG" val=""/>
</p:tagLst>
</file>

<file path=ppt/tags/tag2417.xml><?xml version="1.0" encoding="utf-8"?>
<p:tagLst xmlns:p="http://schemas.openxmlformats.org/presentationml/2006/main">
  <p:tag name="KSO_WM_BEAUTIFY_FLAG" val=""/>
</p:tagLst>
</file>

<file path=ppt/tags/tag2418.xml><?xml version="1.0" encoding="utf-8"?>
<p:tagLst xmlns:p="http://schemas.openxmlformats.org/presentationml/2006/main">
  <p:tag name="KSO_WM_BEAUTIFY_FLAG" val=""/>
</p:tagLst>
</file>

<file path=ppt/tags/tag2419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20.xml><?xml version="1.0" encoding="utf-8"?>
<p:tagLst xmlns:p="http://schemas.openxmlformats.org/presentationml/2006/main">
  <p:tag name="KSO_WM_BEAUTIFY_FLAG" val=""/>
</p:tagLst>
</file>

<file path=ppt/tags/tag2421.xml><?xml version="1.0" encoding="utf-8"?>
<p:tagLst xmlns:p="http://schemas.openxmlformats.org/presentationml/2006/main">
  <p:tag name="KSO_WM_BEAUTIFY_FLAG" val=""/>
</p:tagLst>
</file>

<file path=ppt/tags/tag2422.xml><?xml version="1.0" encoding="utf-8"?>
<p:tagLst xmlns:p="http://schemas.openxmlformats.org/presentationml/2006/main">
  <p:tag name="KSO_WM_BEAUTIFY_FLAG" val=""/>
</p:tagLst>
</file>

<file path=ppt/tags/tag2423.xml><?xml version="1.0" encoding="utf-8"?>
<p:tagLst xmlns:p="http://schemas.openxmlformats.org/presentationml/2006/main">
  <p:tag name="KSO_WM_BEAUTIFY_FLAG" val=""/>
</p:tagLst>
</file>

<file path=ppt/tags/tag2424.xml><?xml version="1.0" encoding="utf-8"?>
<p:tagLst xmlns:p="http://schemas.openxmlformats.org/presentationml/2006/main">
  <p:tag name="KSO_WM_BEAUTIFY_FLAG" val=""/>
</p:tagLst>
</file>

<file path=ppt/tags/tag2425.xml><?xml version="1.0" encoding="utf-8"?>
<p:tagLst xmlns:p="http://schemas.openxmlformats.org/presentationml/2006/main">
  <p:tag name="KSO_WM_BEAUTIFY_FLAG" val=""/>
</p:tagLst>
</file>

<file path=ppt/tags/tag2426.xml><?xml version="1.0" encoding="utf-8"?>
<p:tagLst xmlns:p="http://schemas.openxmlformats.org/presentationml/2006/main">
  <p:tag name="KSO_WM_BEAUTIFY_FLAG" val=""/>
</p:tagLst>
</file>

<file path=ppt/tags/tag2427.xml><?xml version="1.0" encoding="utf-8"?>
<p:tagLst xmlns:p="http://schemas.openxmlformats.org/presentationml/2006/main">
  <p:tag name="KSO_WM_BEAUTIFY_FLAG" val=""/>
</p:tagLst>
</file>

<file path=ppt/tags/tag2428.xml><?xml version="1.0" encoding="utf-8"?>
<p:tagLst xmlns:p="http://schemas.openxmlformats.org/presentationml/2006/main">
  <p:tag name="KSO_WM_BEAUTIFY_FLAG" val=""/>
</p:tagLst>
</file>

<file path=ppt/tags/tag2429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30.xml><?xml version="1.0" encoding="utf-8"?>
<p:tagLst xmlns:p="http://schemas.openxmlformats.org/presentationml/2006/main">
  <p:tag name="KSO_WM_BEAUTIFY_FLAG" val=""/>
</p:tagLst>
</file>

<file path=ppt/tags/tag2431.xml><?xml version="1.0" encoding="utf-8"?>
<p:tagLst xmlns:p="http://schemas.openxmlformats.org/presentationml/2006/main">
  <p:tag name="KSO_WM_BEAUTIFY_FLAG" val=""/>
</p:tagLst>
</file>

<file path=ppt/tags/tag2432.xml><?xml version="1.0" encoding="utf-8"?>
<p:tagLst xmlns:p="http://schemas.openxmlformats.org/presentationml/2006/main">
  <p:tag name="KSO_WM_BEAUTIFY_FLAG" val=""/>
</p:tagLst>
</file>

<file path=ppt/tags/tag2433.xml><?xml version="1.0" encoding="utf-8"?>
<p:tagLst xmlns:p="http://schemas.openxmlformats.org/presentationml/2006/main">
  <p:tag name="KSO_WM_BEAUTIFY_FLAG" val=""/>
</p:tagLst>
</file>

<file path=ppt/tags/tag2434.xml><?xml version="1.0" encoding="utf-8"?>
<p:tagLst xmlns:p="http://schemas.openxmlformats.org/presentationml/2006/main">
  <p:tag name="KSO_WM_BEAUTIFY_FLAG" val=""/>
</p:tagLst>
</file>

<file path=ppt/tags/tag2435.xml><?xml version="1.0" encoding="utf-8"?>
<p:tagLst xmlns:p="http://schemas.openxmlformats.org/presentationml/2006/main">
  <p:tag name="KSO_WM_BEAUTIFY_FLAG" val=""/>
</p:tagLst>
</file>

<file path=ppt/tags/tag2436.xml><?xml version="1.0" encoding="utf-8"?>
<p:tagLst xmlns:p="http://schemas.openxmlformats.org/presentationml/2006/main">
  <p:tag name="KSO_WM_BEAUTIFY_FLAG" val=""/>
</p:tagLst>
</file>

<file path=ppt/tags/tag2437.xml><?xml version="1.0" encoding="utf-8"?>
<p:tagLst xmlns:p="http://schemas.openxmlformats.org/presentationml/2006/main">
  <p:tag name="KSO_WM_BEAUTIFY_FLAG" val=""/>
</p:tagLst>
</file>

<file path=ppt/tags/tag2438.xml><?xml version="1.0" encoding="utf-8"?>
<p:tagLst xmlns:p="http://schemas.openxmlformats.org/presentationml/2006/main">
  <p:tag name="KSO_WM_BEAUTIFY_FLAG" val=""/>
</p:tagLst>
</file>

<file path=ppt/tags/tag2439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40.xml><?xml version="1.0" encoding="utf-8"?>
<p:tagLst xmlns:p="http://schemas.openxmlformats.org/presentationml/2006/main">
  <p:tag name="KSO_WM_BEAUTIFY_FLAG" val=""/>
</p:tagLst>
</file>

<file path=ppt/tags/tag2441.xml><?xml version="1.0" encoding="utf-8"?>
<p:tagLst xmlns:p="http://schemas.openxmlformats.org/presentationml/2006/main">
  <p:tag name="KSO_WM_BEAUTIFY_FLAG" val=""/>
</p:tagLst>
</file>

<file path=ppt/tags/tag2442.xml><?xml version="1.0" encoding="utf-8"?>
<p:tagLst xmlns:p="http://schemas.openxmlformats.org/presentationml/2006/main">
  <p:tag name="KSO_WM_BEAUTIFY_FLAG" val=""/>
</p:tagLst>
</file>

<file path=ppt/tags/tag2443.xml><?xml version="1.0" encoding="utf-8"?>
<p:tagLst xmlns:p="http://schemas.openxmlformats.org/presentationml/2006/main">
  <p:tag name="KSO_WM_BEAUTIFY_FLAG" val=""/>
</p:tagLst>
</file>

<file path=ppt/tags/tag2444.xml><?xml version="1.0" encoding="utf-8"?>
<p:tagLst xmlns:p="http://schemas.openxmlformats.org/presentationml/2006/main">
  <p:tag name="KSO_WM_BEAUTIFY_FLAG" val=""/>
</p:tagLst>
</file>

<file path=ppt/tags/tag2445.xml><?xml version="1.0" encoding="utf-8"?>
<p:tagLst xmlns:p="http://schemas.openxmlformats.org/presentationml/2006/main">
  <p:tag name="KSO_WM_BEAUTIFY_FLAG" val=""/>
</p:tagLst>
</file>

<file path=ppt/tags/tag2446.xml><?xml version="1.0" encoding="utf-8"?>
<p:tagLst xmlns:p="http://schemas.openxmlformats.org/presentationml/2006/main">
  <p:tag name="KSO_WM_BEAUTIFY_FLAG" val=""/>
</p:tagLst>
</file>

<file path=ppt/tags/tag2447.xml><?xml version="1.0" encoding="utf-8"?>
<p:tagLst xmlns:p="http://schemas.openxmlformats.org/presentationml/2006/main">
  <p:tag name="KSO_WM_BEAUTIFY_FLAG" val=""/>
</p:tagLst>
</file>

<file path=ppt/tags/tag2448.xml><?xml version="1.0" encoding="utf-8"?>
<p:tagLst xmlns:p="http://schemas.openxmlformats.org/presentationml/2006/main">
  <p:tag name="KSO_WM_BEAUTIFY_FLAG" val=""/>
</p:tagLst>
</file>

<file path=ppt/tags/tag2449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50.xml><?xml version="1.0" encoding="utf-8"?>
<p:tagLst xmlns:p="http://schemas.openxmlformats.org/presentationml/2006/main">
  <p:tag name="KSO_WM_BEAUTIFY_FLAG" val=""/>
</p:tagLst>
</file>

<file path=ppt/tags/tag2451.xml><?xml version="1.0" encoding="utf-8"?>
<p:tagLst xmlns:p="http://schemas.openxmlformats.org/presentationml/2006/main">
  <p:tag name="KSO_WM_BEAUTIFY_FLAG" val=""/>
</p:tagLst>
</file>

<file path=ppt/tags/tag2452.xml><?xml version="1.0" encoding="utf-8"?>
<p:tagLst xmlns:p="http://schemas.openxmlformats.org/presentationml/2006/main">
  <p:tag name="KSO_WM_BEAUTIFY_FLAG" val=""/>
</p:tagLst>
</file>

<file path=ppt/tags/tag2453.xml><?xml version="1.0" encoding="utf-8"?>
<p:tagLst xmlns:p="http://schemas.openxmlformats.org/presentationml/2006/main">
  <p:tag name="KSO_WM_BEAUTIFY_FLAG" val=""/>
</p:tagLst>
</file>

<file path=ppt/tags/tag2454.xml><?xml version="1.0" encoding="utf-8"?>
<p:tagLst xmlns:p="http://schemas.openxmlformats.org/presentationml/2006/main">
  <p:tag name="KSO_WM_BEAUTIFY_FLAG" val=""/>
</p:tagLst>
</file>

<file path=ppt/tags/tag2455.xml><?xml version="1.0" encoding="utf-8"?>
<p:tagLst xmlns:p="http://schemas.openxmlformats.org/presentationml/2006/main">
  <p:tag name="KSO_WM_BEAUTIFY_FLAG" val=""/>
</p:tagLst>
</file>

<file path=ppt/tags/tag2456.xml><?xml version="1.0" encoding="utf-8"?>
<p:tagLst xmlns:p="http://schemas.openxmlformats.org/presentationml/2006/main">
  <p:tag name="KSO_WM_BEAUTIFY_FLAG" val=""/>
</p:tagLst>
</file>

<file path=ppt/tags/tag2457.xml><?xml version="1.0" encoding="utf-8"?>
<p:tagLst xmlns:p="http://schemas.openxmlformats.org/presentationml/2006/main">
  <p:tag name="KSO_WM_BEAUTIFY_FLAG" val=""/>
</p:tagLst>
</file>

<file path=ppt/tags/tag2458.xml><?xml version="1.0" encoding="utf-8"?>
<p:tagLst xmlns:p="http://schemas.openxmlformats.org/presentationml/2006/main">
  <p:tag name="KSO_WM_BEAUTIFY_FLAG" val=""/>
</p:tagLst>
</file>

<file path=ppt/tags/tag2459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60.xml><?xml version="1.0" encoding="utf-8"?>
<p:tagLst xmlns:p="http://schemas.openxmlformats.org/presentationml/2006/main">
  <p:tag name="KSO_WM_BEAUTIFY_FLAG" val=""/>
</p:tagLst>
</file>

<file path=ppt/tags/tag2461.xml><?xml version="1.0" encoding="utf-8"?>
<p:tagLst xmlns:p="http://schemas.openxmlformats.org/presentationml/2006/main">
  <p:tag name="KSO_WM_BEAUTIFY_FLAG" val=""/>
</p:tagLst>
</file>

<file path=ppt/tags/tag2462.xml><?xml version="1.0" encoding="utf-8"?>
<p:tagLst xmlns:p="http://schemas.openxmlformats.org/presentationml/2006/main">
  <p:tag name="KSO_WM_BEAUTIFY_FLAG" val=""/>
</p:tagLst>
</file>

<file path=ppt/tags/tag2463.xml><?xml version="1.0" encoding="utf-8"?>
<p:tagLst xmlns:p="http://schemas.openxmlformats.org/presentationml/2006/main">
  <p:tag name="KSO_WM_BEAUTIFY_FLAG" val=""/>
</p:tagLst>
</file>

<file path=ppt/tags/tag2464.xml><?xml version="1.0" encoding="utf-8"?>
<p:tagLst xmlns:p="http://schemas.openxmlformats.org/presentationml/2006/main">
  <p:tag name="KSO_WM_BEAUTIFY_FLAG" val=""/>
</p:tagLst>
</file>

<file path=ppt/tags/tag2465.xml><?xml version="1.0" encoding="utf-8"?>
<p:tagLst xmlns:p="http://schemas.openxmlformats.org/presentationml/2006/main">
  <p:tag name="KSO_WM_BEAUTIFY_FLAG" val=""/>
</p:tagLst>
</file>

<file path=ppt/tags/tag2466.xml><?xml version="1.0" encoding="utf-8"?>
<p:tagLst xmlns:p="http://schemas.openxmlformats.org/presentationml/2006/main">
  <p:tag name="KSO_WM_BEAUTIFY_FLAG" val=""/>
</p:tagLst>
</file>

<file path=ppt/tags/tag2467.xml><?xml version="1.0" encoding="utf-8"?>
<p:tagLst xmlns:p="http://schemas.openxmlformats.org/presentationml/2006/main">
  <p:tag name="KSO_WM_BEAUTIFY_FLAG" val=""/>
</p:tagLst>
</file>

<file path=ppt/tags/tag2468.xml><?xml version="1.0" encoding="utf-8"?>
<p:tagLst xmlns:p="http://schemas.openxmlformats.org/presentationml/2006/main">
  <p:tag name="KSO_WM_BEAUTIFY_FLAG" val=""/>
</p:tagLst>
</file>

<file path=ppt/tags/tag2469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70.xml><?xml version="1.0" encoding="utf-8"?>
<p:tagLst xmlns:p="http://schemas.openxmlformats.org/presentationml/2006/main">
  <p:tag name="KSO_WM_BEAUTIFY_FLAG" val=""/>
</p:tagLst>
</file>

<file path=ppt/tags/tag2471.xml><?xml version="1.0" encoding="utf-8"?>
<p:tagLst xmlns:p="http://schemas.openxmlformats.org/presentationml/2006/main">
  <p:tag name="KSO_WM_BEAUTIFY_FLAG" val=""/>
</p:tagLst>
</file>

<file path=ppt/tags/tag2472.xml><?xml version="1.0" encoding="utf-8"?>
<p:tagLst xmlns:p="http://schemas.openxmlformats.org/presentationml/2006/main">
  <p:tag name="KSO_WM_BEAUTIFY_FLAG" val=""/>
</p:tagLst>
</file>

<file path=ppt/tags/tag2473.xml><?xml version="1.0" encoding="utf-8"?>
<p:tagLst xmlns:p="http://schemas.openxmlformats.org/presentationml/2006/main">
  <p:tag name="KSO_WM_BEAUTIFY_FLAG" val=""/>
</p:tagLst>
</file>

<file path=ppt/tags/tag2474.xml><?xml version="1.0" encoding="utf-8"?>
<p:tagLst xmlns:p="http://schemas.openxmlformats.org/presentationml/2006/main">
  <p:tag name="KSO_WM_BEAUTIFY_FLAG" val=""/>
</p:tagLst>
</file>

<file path=ppt/tags/tag2475.xml><?xml version="1.0" encoding="utf-8"?>
<p:tagLst xmlns:p="http://schemas.openxmlformats.org/presentationml/2006/main">
  <p:tag name="KSO_WM_BEAUTIFY_FLAG" val=""/>
</p:tagLst>
</file>

<file path=ppt/tags/tag2476.xml><?xml version="1.0" encoding="utf-8"?>
<p:tagLst xmlns:p="http://schemas.openxmlformats.org/presentationml/2006/main">
  <p:tag name="KSO_WM_BEAUTIFY_FLAG" val=""/>
</p:tagLst>
</file>

<file path=ppt/tags/tag2477.xml><?xml version="1.0" encoding="utf-8"?>
<p:tagLst xmlns:p="http://schemas.openxmlformats.org/presentationml/2006/main">
  <p:tag name="KSO_WM_BEAUTIFY_FLAG" val=""/>
</p:tagLst>
</file>

<file path=ppt/tags/tag2478.xml><?xml version="1.0" encoding="utf-8"?>
<p:tagLst xmlns:p="http://schemas.openxmlformats.org/presentationml/2006/main">
  <p:tag name="KSO_WM_BEAUTIFY_FLAG" val=""/>
</p:tagLst>
</file>

<file path=ppt/tags/tag2479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80.xml><?xml version="1.0" encoding="utf-8"?>
<p:tagLst xmlns:p="http://schemas.openxmlformats.org/presentationml/2006/main">
  <p:tag name="KSO_WM_BEAUTIFY_FLAG" val=""/>
</p:tagLst>
</file>

<file path=ppt/tags/tag2481.xml><?xml version="1.0" encoding="utf-8"?>
<p:tagLst xmlns:p="http://schemas.openxmlformats.org/presentationml/2006/main">
  <p:tag name="KSO_WM_BEAUTIFY_FLAG" val=""/>
</p:tagLst>
</file>

<file path=ppt/tags/tag2482.xml><?xml version="1.0" encoding="utf-8"?>
<p:tagLst xmlns:p="http://schemas.openxmlformats.org/presentationml/2006/main">
  <p:tag name="KSO_WM_BEAUTIFY_FLAG" val=""/>
</p:tagLst>
</file>

<file path=ppt/tags/tag2483.xml><?xml version="1.0" encoding="utf-8"?>
<p:tagLst xmlns:p="http://schemas.openxmlformats.org/presentationml/2006/main">
  <p:tag name="KSO_WM_BEAUTIFY_FLAG" val=""/>
</p:tagLst>
</file>

<file path=ppt/tags/tag2484.xml><?xml version="1.0" encoding="utf-8"?>
<p:tagLst xmlns:p="http://schemas.openxmlformats.org/presentationml/2006/main">
  <p:tag name="KSO_WM_BEAUTIFY_FLAG" val=""/>
</p:tagLst>
</file>

<file path=ppt/tags/tag2485.xml><?xml version="1.0" encoding="utf-8"?>
<p:tagLst xmlns:p="http://schemas.openxmlformats.org/presentationml/2006/main">
  <p:tag name="KSO_WM_BEAUTIFY_FLAG" val=""/>
</p:tagLst>
</file>

<file path=ppt/tags/tag2486.xml><?xml version="1.0" encoding="utf-8"?>
<p:tagLst xmlns:p="http://schemas.openxmlformats.org/presentationml/2006/main">
  <p:tag name="KSO_WM_BEAUTIFY_FLAG" val=""/>
</p:tagLst>
</file>

<file path=ppt/tags/tag2487.xml><?xml version="1.0" encoding="utf-8"?>
<p:tagLst xmlns:p="http://schemas.openxmlformats.org/presentationml/2006/main">
  <p:tag name="KSO_WM_BEAUTIFY_FLAG" val=""/>
</p:tagLst>
</file>

<file path=ppt/tags/tag2488.xml><?xml version="1.0" encoding="utf-8"?>
<p:tagLst xmlns:p="http://schemas.openxmlformats.org/presentationml/2006/main">
  <p:tag name="KSO_WM_BEAUTIFY_FLAG" val=""/>
</p:tagLst>
</file>

<file path=ppt/tags/tag2489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490.xml><?xml version="1.0" encoding="utf-8"?>
<p:tagLst xmlns:p="http://schemas.openxmlformats.org/presentationml/2006/main">
  <p:tag name="KSO_WM_BEAUTIFY_FLAG" val=""/>
</p:tagLst>
</file>

<file path=ppt/tags/tag2491.xml><?xml version="1.0" encoding="utf-8"?>
<p:tagLst xmlns:p="http://schemas.openxmlformats.org/presentationml/2006/main">
  <p:tag name="KSO_WM_BEAUTIFY_FLAG" val=""/>
</p:tagLst>
</file>

<file path=ppt/tags/tag2492.xml><?xml version="1.0" encoding="utf-8"?>
<p:tagLst xmlns:p="http://schemas.openxmlformats.org/presentationml/2006/main">
  <p:tag name="KSO_WM_BEAUTIFY_FLAG" val=""/>
</p:tagLst>
</file>

<file path=ppt/tags/tag2493.xml><?xml version="1.0" encoding="utf-8"?>
<p:tagLst xmlns:p="http://schemas.openxmlformats.org/presentationml/2006/main">
  <p:tag name="KSO_WM_BEAUTIFY_FLAG" val=""/>
</p:tagLst>
</file>

<file path=ppt/tags/tag2494.xml><?xml version="1.0" encoding="utf-8"?>
<p:tagLst xmlns:p="http://schemas.openxmlformats.org/presentationml/2006/main">
  <p:tag name="KSO_WM_BEAUTIFY_FLAG" val=""/>
</p:tagLst>
</file>

<file path=ppt/tags/tag2495.xml><?xml version="1.0" encoding="utf-8"?>
<p:tagLst xmlns:p="http://schemas.openxmlformats.org/presentationml/2006/main">
  <p:tag name="KSO_WM_BEAUTIFY_FLAG" val=""/>
</p:tagLst>
</file>

<file path=ppt/tags/tag2496.xml><?xml version="1.0" encoding="utf-8"?>
<p:tagLst xmlns:p="http://schemas.openxmlformats.org/presentationml/2006/main">
  <p:tag name="KSO_WM_BEAUTIFY_FLAG" val=""/>
</p:tagLst>
</file>

<file path=ppt/tags/tag2497.xml><?xml version="1.0" encoding="utf-8"?>
<p:tagLst xmlns:p="http://schemas.openxmlformats.org/presentationml/2006/main">
  <p:tag name="KSO_WM_BEAUTIFY_FLAG" val=""/>
</p:tagLst>
</file>

<file path=ppt/tags/tag2498.xml><?xml version="1.0" encoding="utf-8"?>
<p:tagLst xmlns:p="http://schemas.openxmlformats.org/presentationml/2006/main">
  <p:tag name="KSO_WM_BEAUTIFY_FLAG" val=""/>
</p:tagLst>
</file>

<file path=ppt/tags/tag249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00.xml><?xml version="1.0" encoding="utf-8"?>
<p:tagLst xmlns:p="http://schemas.openxmlformats.org/presentationml/2006/main">
  <p:tag name="KSO_WM_BEAUTIFY_FLAG" val=""/>
</p:tagLst>
</file>

<file path=ppt/tags/tag2501.xml><?xml version="1.0" encoding="utf-8"?>
<p:tagLst xmlns:p="http://schemas.openxmlformats.org/presentationml/2006/main">
  <p:tag name="KSO_WM_BEAUTIFY_FLAG" val=""/>
</p:tagLst>
</file>

<file path=ppt/tags/tag2502.xml><?xml version="1.0" encoding="utf-8"?>
<p:tagLst xmlns:p="http://schemas.openxmlformats.org/presentationml/2006/main">
  <p:tag name="KSO_WM_BEAUTIFY_FLAG" val=""/>
</p:tagLst>
</file>

<file path=ppt/tags/tag2503.xml><?xml version="1.0" encoding="utf-8"?>
<p:tagLst xmlns:p="http://schemas.openxmlformats.org/presentationml/2006/main">
  <p:tag name="KSO_WM_BEAUTIFY_FLAG" val=""/>
</p:tagLst>
</file>

<file path=ppt/tags/tag2504.xml><?xml version="1.0" encoding="utf-8"?>
<p:tagLst xmlns:p="http://schemas.openxmlformats.org/presentationml/2006/main">
  <p:tag name="KSO_WM_BEAUTIFY_FLAG" val=""/>
</p:tagLst>
</file>

<file path=ppt/tags/tag2505.xml><?xml version="1.0" encoding="utf-8"?>
<p:tagLst xmlns:p="http://schemas.openxmlformats.org/presentationml/2006/main">
  <p:tag name="KSO_WM_BEAUTIFY_FLAG" val=""/>
</p:tagLst>
</file>

<file path=ppt/tags/tag2506.xml><?xml version="1.0" encoding="utf-8"?>
<p:tagLst xmlns:p="http://schemas.openxmlformats.org/presentationml/2006/main">
  <p:tag name="KSO_WM_BEAUTIFY_FLAG" val=""/>
</p:tagLst>
</file>

<file path=ppt/tags/tag2507.xml><?xml version="1.0" encoding="utf-8"?>
<p:tagLst xmlns:p="http://schemas.openxmlformats.org/presentationml/2006/main">
  <p:tag name="KSO_WM_BEAUTIFY_FLAG" val=""/>
</p:tagLst>
</file>

<file path=ppt/tags/tag2508.xml><?xml version="1.0" encoding="utf-8"?>
<p:tagLst xmlns:p="http://schemas.openxmlformats.org/presentationml/2006/main">
  <p:tag name="KSO_WM_BEAUTIFY_FLAG" val=""/>
</p:tagLst>
</file>

<file path=ppt/tags/tag2509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10.xml><?xml version="1.0" encoding="utf-8"?>
<p:tagLst xmlns:p="http://schemas.openxmlformats.org/presentationml/2006/main">
  <p:tag name="KSO_WM_BEAUTIFY_FLAG" val=""/>
</p:tagLst>
</file>

<file path=ppt/tags/tag2511.xml><?xml version="1.0" encoding="utf-8"?>
<p:tagLst xmlns:p="http://schemas.openxmlformats.org/presentationml/2006/main">
  <p:tag name="KSO_WM_BEAUTIFY_FLAG" val=""/>
</p:tagLst>
</file>

<file path=ppt/tags/tag2512.xml><?xml version="1.0" encoding="utf-8"?>
<p:tagLst xmlns:p="http://schemas.openxmlformats.org/presentationml/2006/main">
  <p:tag name="KSO_WM_BEAUTIFY_FLAG" val=""/>
</p:tagLst>
</file>

<file path=ppt/tags/tag2513.xml><?xml version="1.0" encoding="utf-8"?>
<p:tagLst xmlns:p="http://schemas.openxmlformats.org/presentationml/2006/main">
  <p:tag name="KSO_WM_BEAUTIFY_FLAG" val=""/>
</p:tagLst>
</file>

<file path=ppt/tags/tag2514.xml><?xml version="1.0" encoding="utf-8"?>
<p:tagLst xmlns:p="http://schemas.openxmlformats.org/presentationml/2006/main">
  <p:tag name="KSO_WM_BEAUTIFY_FLAG" val=""/>
</p:tagLst>
</file>

<file path=ppt/tags/tag2515.xml><?xml version="1.0" encoding="utf-8"?>
<p:tagLst xmlns:p="http://schemas.openxmlformats.org/presentationml/2006/main">
  <p:tag name="KSO_WM_BEAUTIFY_FLAG" val=""/>
</p:tagLst>
</file>

<file path=ppt/tags/tag2516.xml><?xml version="1.0" encoding="utf-8"?>
<p:tagLst xmlns:p="http://schemas.openxmlformats.org/presentationml/2006/main">
  <p:tag name="KSO_WM_BEAUTIFY_FLAG" val=""/>
</p:tagLst>
</file>

<file path=ppt/tags/tag2517.xml><?xml version="1.0" encoding="utf-8"?>
<p:tagLst xmlns:p="http://schemas.openxmlformats.org/presentationml/2006/main">
  <p:tag name="KSO_WM_BEAUTIFY_FLAG" val=""/>
</p:tagLst>
</file>

<file path=ppt/tags/tag2518.xml><?xml version="1.0" encoding="utf-8"?>
<p:tagLst xmlns:p="http://schemas.openxmlformats.org/presentationml/2006/main">
  <p:tag name="KSO_WM_BEAUTIFY_FLAG" val=""/>
</p:tagLst>
</file>

<file path=ppt/tags/tag2519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20.xml><?xml version="1.0" encoding="utf-8"?>
<p:tagLst xmlns:p="http://schemas.openxmlformats.org/presentationml/2006/main">
  <p:tag name="KSO_WM_BEAUTIFY_FLAG" val=""/>
</p:tagLst>
</file>

<file path=ppt/tags/tag2521.xml><?xml version="1.0" encoding="utf-8"?>
<p:tagLst xmlns:p="http://schemas.openxmlformats.org/presentationml/2006/main">
  <p:tag name="KSO_WM_BEAUTIFY_FLAG" val=""/>
</p:tagLst>
</file>

<file path=ppt/tags/tag2522.xml><?xml version="1.0" encoding="utf-8"?>
<p:tagLst xmlns:p="http://schemas.openxmlformats.org/presentationml/2006/main">
  <p:tag name="KSO_WM_BEAUTIFY_FLAG" val=""/>
</p:tagLst>
</file>

<file path=ppt/tags/tag2523.xml><?xml version="1.0" encoding="utf-8"?>
<p:tagLst xmlns:p="http://schemas.openxmlformats.org/presentationml/2006/main">
  <p:tag name="KSO_WM_BEAUTIFY_FLAG" val=""/>
</p:tagLst>
</file>

<file path=ppt/tags/tag2524.xml><?xml version="1.0" encoding="utf-8"?>
<p:tagLst xmlns:p="http://schemas.openxmlformats.org/presentationml/2006/main">
  <p:tag name="KSO_WM_BEAUTIFY_FLAG" val=""/>
</p:tagLst>
</file>

<file path=ppt/tags/tag2525.xml><?xml version="1.0" encoding="utf-8"?>
<p:tagLst xmlns:p="http://schemas.openxmlformats.org/presentationml/2006/main">
  <p:tag name="KSO_WM_BEAUTIFY_FLAG" val=""/>
</p:tagLst>
</file>

<file path=ppt/tags/tag2526.xml><?xml version="1.0" encoding="utf-8"?>
<p:tagLst xmlns:p="http://schemas.openxmlformats.org/presentationml/2006/main">
  <p:tag name="KSO_WM_BEAUTIFY_FLAG" val=""/>
</p:tagLst>
</file>

<file path=ppt/tags/tag2527.xml><?xml version="1.0" encoding="utf-8"?>
<p:tagLst xmlns:p="http://schemas.openxmlformats.org/presentationml/2006/main">
  <p:tag name="KSO_WM_BEAUTIFY_FLAG" val=""/>
</p:tagLst>
</file>

<file path=ppt/tags/tag2528.xml><?xml version="1.0" encoding="utf-8"?>
<p:tagLst xmlns:p="http://schemas.openxmlformats.org/presentationml/2006/main">
  <p:tag name="KSO_WM_BEAUTIFY_FLAG" val=""/>
</p:tagLst>
</file>

<file path=ppt/tags/tag2529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30.xml><?xml version="1.0" encoding="utf-8"?>
<p:tagLst xmlns:p="http://schemas.openxmlformats.org/presentationml/2006/main">
  <p:tag name="KSO_WM_BEAUTIFY_FLAG" val=""/>
</p:tagLst>
</file>

<file path=ppt/tags/tag2531.xml><?xml version="1.0" encoding="utf-8"?>
<p:tagLst xmlns:p="http://schemas.openxmlformats.org/presentationml/2006/main">
  <p:tag name="KSO_WM_BEAUTIFY_FLAG" val=""/>
</p:tagLst>
</file>

<file path=ppt/tags/tag2532.xml><?xml version="1.0" encoding="utf-8"?>
<p:tagLst xmlns:p="http://schemas.openxmlformats.org/presentationml/2006/main">
  <p:tag name="KSO_WM_BEAUTIFY_FLAG" val=""/>
</p:tagLst>
</file>

<file path=ppt/tags/tag2533.xml><?xml version="1.0" encoding="utf-8"?>
<p:tagLst xmlns:p="http://schemas.openxmlformats.org/presentationml/2006/main">
  <p:tag name="KSO_WM_BEAUTIFY_FLAG" val=""/>
</p:tagLst>
</file>

<file path=ppt/tags/tag2534.xml><?xml version="1.0" encoding="utf-8"?>
<p:tagLst xmlns:p="http://schemas.openxmlformats.org/presentationml/2006/main">
  <p:tag name="KSO_WM_BEAUTIFY_FLAG" val=""/>
</p:tagLst>
</file>

<file path=ppt/tags/tag2535.xml><?xml version="1.0" encoding="utf-8"?>
<p:tagLst xmlns:p="http://schemas.openxmlformats.org/presentationml/2006/main">
  <p:tag name="KSO_WM_BEAUTIFY_FLAG" val=""/>
</p:tagLst>
</file>

<file path=ppt/tags/tag2536.xml><?xml version="1.0" encoding="utf-8"?>
<p:tagLst xmlns:p="http://schemas.openxmlformats.org/presentationml/2006/main">
  <p:tag name="KSO_WM_BEAUTIFY_FLAG" val=""/>
</p:tagLst>
</file>

<file path=ppt/tags/tag2537.xml><?xml version="1.0" encoding="utf-8"?>
<p:tagLst xmlns:p="http://schemas.openxmlformats.org/presentationml/2006/main">
  <p:tag name="KSO_WM_BEAUTIFY_FLAG" val=""/>
</p:tagLst>
</file>

<file path=ppt/tags/tag2538.xml><?xml version="1.0" encoding="utf-8"?>
<p:tagLst xmlns:p="http://schemas.openxmlformats.org/presentationml/2006/main">
  <p:tag name="KSO_WM_BEAUTIFY_FLAG" val=""/>
</p:tagLst>
</file>

<file path=ppt/tags/tag2539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40.xml><?xml version="1.0" encoding="utf-8"?>
<p:tagLst xmlns:p="http://schemas.openxmlformats.org/presentationml/2006/main">
  <p:tag name="KSO_WM_BEAUTIFY_FLAG" val=""/>
</p:tagLst>
</file>

<file path=ppt/tags/tag2541.xml><?xml version="1.0" encoding="utf-8"?>
<p:tagLst xmlns:p="http://schemas.openxmlformats.org/presentationml/2006/main">
  <p:tag name="KSO_WM_BEAUTIFY_FLAG" val=""/>
</p:tagLst>
</file>

<file path=ppt/tags/tag2542.xml><?xml version="1.0" encoding="utf-8"?>
<p:tagLst xmlns:p="http://schemas.openxmlformats.org/presentationml/2006/main">
  <p:tag name="KSO_WM_BEAUTIFY_FLAG" val=""/>
</p:tagLst>
</file>

<file path=ppt/tags/tag2543.xml><?xml version="1.0" encoding="utf-8"?>
<p:tagLst xmlns:p="http://schemas.openxmlformats.org/presentationml/2006/main">
  <p:tag name="KSO_WM_BEAUTIFY_FLAG" val=""/>
</p:tagLst>
</file>

<file path=ppt/tags/tag2544.xml><?xml version="1.0" encoding="utf-8"?>
<p:tagLst xmlns:p="http://schemas.openxmlformats.org/presentationml/2006/main">
  <p:tag name="KSO_WM_BEAUTIFY_FLAG" val=""/>
</p:tagLst>
</file>

<file path=ppt/tags/tag2545.xml><?xml version="1.0" encoding="utf-8"?>
<p:tagLst xmlns:p="http://schemas.openxmlformats.org/presentationml/2006/main">
  <p:tag name="KSO_WM_BEAUTIFY_FLAG" val=""/>
</p:tagLst>
</file>

<file path=ppt/tags/tag2546.xml><?xml version="1.0" encoding="utf-8"?>
<p:tagLst xmlns:p="http://schemas.openxmlformats.org/presentationml/2006/main">
  <p:tag name="KSO_WM_BEAUTIFY_FLAG" val=""/>
</p:tagLst>
</file>

<file path=ppt/tags/tag2547.xml><?xml version="1.0" encoding="utf-8"?>
<p:tagLst xmlns:p="http://schemas.openxmlformats.org/presentationml/2006/main">
  <p:tag name="KSO_WM_BEAUTIFY_FLAG" val=""/>
</p:tagLst>
</file>

<file path=ppt/tags/tag2548.xml><?xml version="1.0" encoding="utf-8"?>
<p:tagLst xmlns:p="http://schemas.openxmlformats.org/presentationml/2006/main">
  <p:tag name="KSO_WM_BEAUTIFY_FLAG" val=""/>
</p:tagLst>
</file>

<file path=ppt/tags/tag2549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50.xml><?xml version="1.0" encoding="utf-8"?>
<p:tagLst xmlns:p="http://schemas.openxmlformats.org/presentationml/2006/main">
  <p:tag name="KSO_WM_BEAUTIFY_FLAG" val=""/>
</p:tagLst>
</file>

<file path=ppt/tags/tag2551.xml><?xml version="1.0" encoding="utf-8"?>
<p:tagLst xmlns:p="http://schemas.openxmlformats.org/presentationml/2006/main">
  <p:tag name="KSO_WM_BEAUTIFY_FLAG" val=""/>
</p:tagLst>
</file>

<file path=ppt/tags/tag2552.xml><?xml version="1.0" encoding="utf-8"?>
<p:tagLst xmlns:p="http://schemas.openxmlformats.org/presentationml/2006/main">
  <p:tag name="KSO_WM_BEAUTIFY_FLAG" val=""/>
</p:tagLst>
</file>

<file path=ppt/tags/tag2553.xml><?xml version="1.0" encoding="utf-8"?>
<p:tagLst xmlns:p="http://schemas.openxmlformats.org/presentationml/2006/main">
  <p:tag name="KSO_WM_BEAUTIFY_FLAG" val=""/>
</p:tagLst>
</file>

<file path=ppt/tags/tag2554.xml><?xml version="1.0" encoding="utf-8"?>
<p:tagLst xmlns:p="http://schemas.openxmlformats.org/presentationml/2006/main">
  <p:tag name="KSO_WM_BEAUTIFY_FLAG" val=""/>
</p:tagLst>
</file>

<file path=ppt/tags/tag2555.xml><?xml version="1.0" encoding="utf-8"?>
<p:tagLst xmlns:p="http://schemas.openxmlformats.org/presentationml/2006/main">
  <p:tag name="KSO_WM_BEAUTIFY_FLAG" val=""/>
</p:tagLst>
</file>

<file path=ppt/tags/tag2556.xml><?xml version="1.0" encoding="utf-8"?>
<p:tagLst xmlns:p="http://schemas.openxmlformats.org/presentationml/2006/main">
  <p:tag name="KSO_WM_BEAUTIFY_FLAG" val=""/>
</p:tagLst>
</file>

<file path=ppt/tags/tag2557.xml><?xml version="1.0" encoding="utf-8"?>
<p:tagLst xmlns:p="http://schemas.openxmlformats.org/presentationml/2006/main">
  <p:tag name="KSO_WM_BEAUTIFY_FLAG" val=""/>
</p:tagLst>
</file>

<file path=ppt/tags/tag2558.xml><?xml version="1.0" encoding="utf-8"?>
<p:tagLst xmlns:p="http://schemas.openxmlformats.org/presentationml/2006/main">
  <p:tag name="KSO_WM_BEAUTIFY_FLAG" val=""/>
</p:tagLst>
</file>

<file path=ppt/tags/tag2559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60.xml><?xml version="1.0" encoding="utf-8"?>
<p:tagLst xmlns:p="http://schemas.openxmlformats.org/presentationml/2006/main">
  <p:tag name="KSO_WM_BEAUTIFY_FLAG" val=""/>
</p:tagLst>
</file>

<file path=ppt/tags/tag2561.xml><?xml version="1.0" encoding="utf-8"?>
<p:tagLst xmlns:p="http://schemas.openxmlformats.org/presentationml/2006/main">
  <p:tag name="KSO_WM_BEAUTIFY_FLAG" val=""/>
</p:tagLst>
</file>

<file path=ppt/tags/tag2562.xml><?xml version="1.0" encoding="utf-8"?>
<p:tagLst xmlns:p="http://schemas.openxmlformats.org/presentationml/2006/main">
  <p:tag name="KSO_WM_BEAUTIFY_FLAG" val=""/>
</p:tagLst>
</file>

<file path=ppt/tags/tag2563.xml><?xml version="1.0" encoding="utf-8"?>
<p:tagLst xmlns:p="http://schemas.openxmlformats.org/presentationml/2006/main">
  <p:tag name="KSO_WM_BEAUTIFY_FLAG" val=""/>
</p:tagLst>
</file>

<file path=ppt/tags/tag2564.xml><?xml version="1.0" encoding="utf-8"?>
<p:tagLst xmlns:p="http://schemas.openxmlformats.org/presentationml/2006/main">
  <p:tag name="KSO_WM_BEAUTIFY_FLAG" val=""/>
</p:tagLst>
</file>

<file path=ppt/tags/tag2565.xml><?xml version="1.0" encoding="utf-8"?>
<p:tagLst xmlns:p="http://schemas.openxmlformats.org/presentationml/2006/main">
  <p:tag name="KSO_WM_BEAUTIFY_FLAG" val=""/>
</p:tagLst>
</file>

<file path=ppt/tags/tag2566.xml><?xml version="1.0" encoding="utf-8"?>
<p:tagLst xmlns:p="http://schemas.openxmlformats.org/presentationml/2006/main">
  <p:tag name="KSO_WM_BEAUTIFY_FLAG" val=""/>
</p:tagLst>
</file>

<file path=ppt/tags/tag2567.xml><?xml version="1.0" encoding="utf-8"?>
<p:tagLst xmlns:p="http://schemas.openxmlformats.org/presentationml/2006/main">
  <p:tag name="KSO_WM_BEAUTIFY_FLAG" val=""/>
</p:tagLst>
</file>

<file path=ppt/tags/tag2568.xml><?xml version="1.0" encoding="utf-8"?>
<p:tagLst xmlns:p="http://schemas.openxmlformats.org/presentationml/2006/main">
  <p:tag name="KSO_WM_BEAUTIFY_FLAG" val=""/>
</p:tagLst>
</file>

<file path=ppt/tags/tag2569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70.xml><?xml version="1.0" encoding="utf-8"?>
<p:tagLst xmlns:p="http://schemas.openxmlformats.org/presentationml/2006/main">
  <p:tag name="KSO_WM_BEAUTIFY_FLAG" val=""/>
</p:tagLst>
</file>

<file path=ppt/tags/tag2571.xml><?xml version="1.0" encoding="utf-8"?>
<p:tagLst xmlns:p="http://schemas.openxmlformats.org/presentationml/2006/main">
  <p:tag name="KSO_WM_BEAUTIFY_FLAG" val=""/>
</p:tagLst>
</file>

<file path=ppt/tags/tag2572.xml><?xml version="1.0" encoding="utf-8"?>
<p:tagLst xmlns:p="http://schemas.openxmlformats.org/presentationml/2006/main">
  <p:tag name="KSO_WM_BEAUTIFY_FLAG" val=""/>
</p:tagLst>
</file>

<file path=ppt/tags/tag2573.xml><?xml version="1.0" encoding="utf-8"?>
<p:tagLst xmlns:p="http://schemas.openxmlformats.org/presentationml/2006/main">
  <p:tag name="KSO_WM_BEAUTIFY_FLAG" val=""/>
</p:tagLst>
</file>

<file path=ppt/tags/tag2574.xml><?xml version="1.0" encoding="utf-8"?>
<p:tagLst xmlns:p="http://schemas.openxmlformats.org/presentationml/2006/main">
  <p:tag name="KSO_WM_BEAUTIFY_FLAG" val=""/>
</p:tagLst>
</file>

<file path=ppt/tags/tag2575.xml><?xml version="1.0" encoding="utf-8"?>
<p:tagLst xmlns:p="http://schemas.openxmlformats.org/presentationml/2006/main">
  <p:tag name="KSO_WM_BEAUTIFY_FLAG" val=""/>
</p:tagLst>
</file>

<file path=ppt/tags/tag2576.xml><?xml version="1.0" encoding="utf-8"?>
<p:tagLst xmlns:p="http://schemas.openxmlformats.org/presentationml/2006/main">
  <p:tag name="KSO_WM_BEAUTIFY_FLAG" val=""/>
</p:tagLst>
</file>

<file path=ppt/tags/tag2577.xml><?xml version="1.0" encoding="utf-8"?>
<p:tagLst xmlns:p="http://schemas.openxmlformats.org/presentationml/2006/main">
  <p:tag name="KSO_WM_BEAUTIFY_FLAG" val=""/>
</p:tagLst>
</file>

<file path=ppt/tags/tag2578.xml><?xml version="1.0" encoding="utf-8"?>
<p:tagLst xmlns:p="http://schemas.openxmlformats.org/presentationml/2006/main">
  <p:tag name="KSO_WM_BEAUTIFY_FLAG" val=""/>
</p:tagLst>
</file>

<file path=ppt/tags/tag2579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80.xml><?xml version="1.0" encoding="utf-8"?>
<p:tagLst xmlns:p="http://schemas.openxmlformats.org/presentationml/2006/main">
  <p:tag name="KSO_WM_BEAUTIFY_FLAG" val=""/>
</p:tagLst>
</file>

<file path=ppt/tags/tag2581.xml><?xml version="1.0" encoding="utf-8"?>
<p:tagLst xmlns:p="http://schemas.openxmlformats.org/presentationml/2006/main">
  <p:tag name="KSO_WM_BEAUTIFY_FLAG" val=""/>
</p:tagLst>
</file>

<file path=ppt/tags/tag2582.xml><?xml version="1.0" encoding="utf-8"?>
<p:tagLst xmlns:p="http://schemas.openxmlformats.org/presentationml/2006/main">
  <p:tag name="KSO_WM_BEAUTIFY_FLAG" val=""/>
</p:tagLst>
</file>

<file path=ppt/tags/tag2583.xml><?xml version="1.0" encoding="utf-8"?>
<p:tagLst xmlns:p="http://schemas.openxmlformats.org/presentationml/2006/main">
  <p:tag name="KSO_WM_BEAUTIFY_FLAG" val=""/>
</p:tagLst>
</file>

<file path=ppt/tags/tag2584.xml><?xml version="1.0" encoding="utf-8"?>
<p:tagLst xmlns:p="http://schemas.openxmlformats.org/presentationml/2006/main">
  <p:tag name="KSO_WM_BEAUTIFY_FLAG" val=""/>
</p:tagLst>
</file>

<file path=ppt/tags/tag2585.xml><?xml version="1.0" encoding="utf-8"?>
<p:tagLst xmlns:p="http://schemas.openxmlformats.org/presentationml/2006/main">
  <p:tag name="KSO_WM_BEAUTIFY_FLAG" val=""/>
</p:tagLst>
</file>

<file path=ppt/tags/tag2586.xml><?xml version="1.0" encoding="utf-8"?>
<p:tagLst xmlns:p="http://schemas.openxmlformats.org/presentationml/2006/main">
  <p:tag name="KSO_WM_BEAUTIFY_FLAG" val=""/>
</p:tagLst>
</file>

<file path=ppt/tags/tag2587.xml><?xml version="1.0" encoding="utf-8"?>
<p:tagLst xmlns:p="http://schemas.openxmlformats.org/presentationml/2006/main">
  <p:tag name="KSO_WM_BEAUTIFY_FLAG" val=""/>
</p:tagLst>
</file>

<file path=ppt/tags/tag2588.xml><?xml version="1.0" encoding="utf-8"?>
<p:tagLst xmlns:p="http://schemas.openxmlformats.org/presentationml/2006/main">
  <p:tag name="KSO_WM_BEAUTIFY_FLAG" val=""/>
</p:tagLst>
</file>

<file path=ppt/tags/tag2589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590.xml><?xml version="1.0" encoding="utf-8"?>
<p:tagLst xmlns:p="http://schemas.openxmlformats.org/presentationml/2006/main">
  <p:tag name="KSO_WM_BEAUTIFY_FLAG" val=""/>
</p:tagLst>
</file>

<file path=ppt/tags/tag2591.xml><?xml version="1.0" encoding="utf-8"?>
<p:tagLst xmlns:p="http://schemas.openxmlformats.org/presentationml/2006/main">
  <p:tag name="KSO_WM_BEAUTIFY_FLAG" val=""/>
</p:tagLst>
</file>

<file path=ppt/tags/tag2592.xml><?xml version="1.0" encoding="utf-8"?>
<p:tagLst xmlns:p="http://schemas.openxmlformats.org/presentationml/2006/main">
  <p:tag name="KSO_WM_BEAUTIFY_FLAG" val=""/>
</p:tagLst>
</file>

<file path=ppt/tags/tag2593.xml><?xml version="1.0" encoding="utf-8"?>
<p:tagLst xmlns:p="http://schemas.openxmlformats.org/presentationml/2006/main">
  <p:tag name="KSO_WM_BEAUTIFY_FLAG" val=""/>
</p:tagLst>
</file>

<file path=ppt/tags/tag2594.xml><?xml version="1.0" encoding="utf-8"?>
<p:tagLst xmlns:p="http://schemas.openxmlformats.org/presentationml/2006/main">
  <p:tag name="KSO_WM_BEAUTIFY_FLAG" val=""/>
</p:tagLst>
</file>

<file path=ppt/tags/tag2595.xml><?xml version="1.0" encoding="utf-8"?>
<p:tagLst xmlns:p="http://schemas.openxmlformats.org/presentationml/2006/main">
  <p:tag name="KSO_WM_BEAUTIFY_FLAG" val=""/>
</p:tagLst>
</file>

<file path=ppt/tags/tag2596.xml><?xml version="1.0" encoding="utf-8"?>
<p:tagLst xmlns:p="http://schemas.openxmlformats.org/presentationml/2006/main">
  <p:tag name="KSO_WM_BEAUTIFY_FLAG" val=""/>
</p:tagLst>
</file>

<file path=ppt/tags/tag2597.xml><?xml version="1.0" encoding="utf-8"?>
<p:tagLst xmlns:p="http://schemas.openxmlformats.org/presentationml/2006/main">
  <p:tag name="KSO_WM_BEAUTIFY_FLAG" val=""/>
</p:tagLst>
</file>

<file path=ppt/tags/tag2598.xml><?xml version="1.0" encoding="utf-8"?>
<p:tagLst xmlns:p="http://schemas.openxmlformats.org/presentationml/2006/main">
  <p:tag name="KSO_WM_BEAUTIFY_FLAG" val=""/>
</p:tagLst>
</file>

<file path=ppt/tags/tag259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00.xml><?xml version="1.0" encoding="utf-8"?>
<p:tagLst xmlns:p="http://schemas.openxmlformats.org/presentationml/2006/main">
  <p:tag name="KSO_WM_BEAUTIFY_FLAG" val=""/>
</p:tagLst>
</file>

<file path=ppt/tags/tag2601.xml><?xml version="1.0" encoding="utf-8"?>
<p:tagLst xmlns:p="http://schemas.openxmlformats.org/presentationml/2006/main">
  <p:tag name="KSO_WM_BEAUTIFY_FLAG" val=""/>
</p:tagLst>
</file>

<file path=ppt/tags/tag2602.xml><?xml version="1.0" encoding="utf-8"?>
<p:tagLst xmlns:p="http://schemas.openxmlformats.org/presentationml/2006/main">
  <p:tag name="KSO_WM_BEAUTIFY_FLAG" val=""/>
</p:tagLst>
</file>

<file path=ppt/tags/tag2603.xml><?xml version="1.0" encoding="utf-8"?>
<p:tagLst xmlns:p="http://schemas.openxmlformats.org/presentationml/2006/main">
  <p:tag name="KSO_WM_BEAUTIFY_FLAG" val=""/>
</p:tagLst>
</file>

<file path=ppt/tags/tag2604.xml><?xml version="1.0" encoding="utf-8"?>
<p:tagLst xmlns:p="http://schemas.openxmlformats.org/presentationml/2006/main">
  <p:tag name="KSO_WM_BEAUTIFY_FLAG" val=""/>
</p:tagLst>
</file>

<file path=ppt/tags/tag2605.xml><?xml version="1.0" encoding="utf-8"?>
<p:tagLst xmlns:p="http://schemas.openxmlformats.org/presentationml/2006/main">
  <p:tag name="KSO_WM_BEAUTIFY_FLAG" val=""/>
</p:tagLst>
</file>

<file path=ppt/tags/tag2606.xml><?xml version="1.0" encoding="utf-8"?>
<p:tagLst xmlns:p="http://schemas.openxmlformats.org/presentationml/2006/main">
  <p:tag name="KSO_WM_BEAUTIFY_FLAG" val=""/>
</p:tagLst>
</file>

<file path=ppt/tags/tag2607.xml><?xml version="1.0" encoding="utf-8"?>
<p:tagLst xmlns:p="http://schemas.openxmlformats.org/presentationml/2006/main">
  <p:tag name="KSO_WM_BEAUTIFY_FLAG" val=""/>
</p:tagLst>
</file>

<file path=ppt/tags/tag2608.xml><?xml version="1.0" encoding="utf-8"?>
<p:tagLst xmlns:p="http://schemas.openxmlformats.org/presentationml/2006/main">
  <p:tag name="KSO_WM_BEAUTIFY_FLAG" val=""/>
</p:tagLst>
</file>

<file path=ppt/tags/tag2609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10.xml><?xml version="1.0" encoding="utf-8"?>
<p:tagLst xmlns:p="http://schemas.openxmlformats.org/presentationml/2006/main">
  <p:tag name="KSO_WM_BEAUTIFY_FLAG" val=""/>
</p:tagLst>
</file>

<file path=ppt/tags/tag2611.xml><?xml version="1.0" encoding="utf-8"?>
<p:tagLst xmlns:p="http://schemas.openxmlformats.org/presentationml/2006/main">
  <p:tag name="KSO_WM_BEAUTIFY_FLAG" val=""/>
</p:tagLst>
</file>

<file path=ppt/tags/tag2612.xml><?xml version="1.0" encoding="utf-8"?>
<p:tagLst xmlns:p="http://schemas.openxmlformats.org/presentationml/2006/main">
  <p:tag name="KSO_WM_BEAUTIFY_FLAG" val=""/>
</p:tagLst>
</file>

<file path=ppt/tags/tag2613.xml><?xml version="1.0" encoding="utf-8"?>
<p:tagLst xmlns:p="http://schemas.openxmlformats.org/presentationml/2006/main">
  <p:tag name="KSO_WM_BEAUTIFY_FLAG" val=""/>
</p:tagLst>
</file>

<file path=ppt/tags/tag2614.xml><?xml version="1.0" encoding="utf-8"?>
<p:tagLst xmlns:p="http://schemas.openxmlformats.org/presentationml/2006/main">
  <p:tag name="KSO_WM_BEAUTIFY_FLAG" val=""/>
</p:tagLst>
</file>

<file path=ppt/tags/tag2615.xml><?xml version="1.0" encoding="utf-8"?>
<p:tagLst xmlns:p="http://schemas.openxmlformats.org/presentationml/2006/main">
  <p:tag name="KSO_WM_BEAUTIFY_FLAG" val=""/>
</p:tagLst>
</file>

<file path=ppt/tags/tag2616.xml><?xml version="1.0" encoding="utf-8"?>
<p:tagLst xmlns:p="http://schemas.openxmlformats.org/presentationml/2006/main">
  <p:tag name="KSO_WM_BEAUTIFY_FLAG" val=""/>
</p:tagLst>
</file>

<file path=ppt/tags/tag2617.xml><?xml version="1.0" encoding="utf-8"?>
<p:tagLst xmlns:p="http://schemas.openxmlformats.org/presentationml/2006/main">
  <p:tag name="KSO_WM_BEAUTIFY_FLAG" val=""/>
</p:tagLst>
</file>

<file path=ppt/tags/tag2618.xml><?xml version="1.0" encoding="utf-8"?>
<p:tagLst xmlns:p="http://schemas.openxmlformats.org/presentationml/2006/main">
  <p:tag name="KSO_WM_BEAUTIFY_FLAG" val=""/>
</p:tagLst>
</file>

<file path=ppt/tags/tag2619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20.xml><?xml version="1.0" encoding="utf-8"?>
<p:tagLst xmlns:p="http://schemas.openxmlformats.org/presentationml/2006/main">
  <p:tag name="KSO_WM_BEAUTIFY_FLAG" val=""/>
</p:tagLst>
</file>

<file path=ppt/tags/tag2621.xml><?xml version="1.0" encoding="utf-8"?>
<p:tagLst xmlns:p="http://schemas.openxmlformats.org/presentationml/2006/main">
  <p:tag name="KSO_WM_BEAUTIFY_FLAG" val=""/>
</p:tagLst>
</file>

<file path=ppt/tags/tag2622.xml><?xml version="1.0" encoding="utf-8"?>
<p:tagLst xmlns:p="http://schemas.openxmlformats.org/presentationml/2006/main">
  <p:tag name="KSO_WM_BEAUTIFY_FLAG" val=""/>
</p:tagLst>
</file>

<file path=ppt/tags/tag2623.xml><?xml version="1.0" encoding="utf-8"?>
<p:tagLst xmlns:p="http://schemas.openxmlformats.org/presentationml/2006/main">
  <p:tag name="KSO_WM_BEAUTIFY_FLAG" val=""/>
</p:tagLst>
</file>

<file path=ppt/tags/tag2624.xml><?xml version="1.0" encoding="utf-8"?>
<p:tagLst xmlns:p="http://schemas.openxmlformats.org/presentationml/2006/main">
  <p:tag name="KSO_WM_BEAUTIFY_FLAG" val=""/>
</p:tagLst>
</file>

<file path=ppt/tags/tag2625.xml><?xml version="1.0" encoding="utf-8"?>
<p:tagLst xmlns:p="http://schemas.openxmlformats.org/presentationml/2006/main">
  <p:tag name="KSO_WM_BEAUTIFY_FLAG" val=""/>
</p:tagLst>
</file>

<file path=ppt/tags/tag2626.xml><?xml version="1.0" encoding="utf-8"?>
<p:tagLst xmlns:p="http://schemas.openxmlformats.org/presentationml/2006/main">
  <p:tag name="KSO_WM_BEAUTIFY_FLAG" val=""/>
</p:tagLst>
</file>

<file path=ppt/tags/tag2627.xml><?xml version="1.0" encoding="utf-8"?>
<p:tagLst xmlns:p="http://schemas.openxmlformats.org/presentationml/2006/main">
  <p:tag name="KSO_WM_BEAUTIFY_FLAG" val=""/>
</p:tagLst>
</file>

<file path=ppt/tags/tag2628.xml><?xml version="1.0" encoding="utf-8"?>
<p:tagLst xmlns:p="http://schemas.openxmlformats.org/presentationml/2006/main">
  <p:tag name="KSO_WM_BEAUTIFY_FLAG" val=""/>
</p:tagLst>
</file>

<file path=ppt/tags/tag2629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30.xml><?xml version="1.0" encoding="utf-8"?>
<p:tagLst xmlns:p="http://schemas.openxmlformats.org/presentationml/2006/main">
  <p:tag name="KSO_WM_BEAUTIFY_FLAG" val=""/>
</p:tagLst>
</file>

<file path=ppt/tags/tag2631.xml><?xml version="1.0" encoding="utf-8"?>
<p:tagLst xmlns:p="http://schemas.openxmlformats.org/presentationml/2006/main">
  <p:tag name="KSO_WM_BEAUTIFY_FLAG" val=""/>
</p:tagLst>
</file>

<file path=ppt/tags/tag2632.xml><?xml version="1.0" encoding="utf-8"?>
<p:tagLst xmlns:p="http://schemas.openxmlformats.org/presentationml/2006/main">
  <p:tag name="KSO_WM_BEAUTIFY_FLAG" val=""/>
</p:tagLst>
</file>

<file path=ppt/tags/tag2633.xml><?xml version="1.0" encoding="utf-8"?>
<p:tagLst xmlns:p="http://schemas.openxmlformats.org/presentationml/2006/main">
  <p:tag name="KSO_WM_BEAUTIFY_FLAG" val=""/>
</p:tagLst>
</file>

<file path=ppt/tags/tag2634.xml><?xml version="1.0" encoding="utf-8"?>
<p:tagLst xmlns:p="http://schemas.openxmlformats.org/presentationml/2006/main">
  <p:tag name="KSO_WM_BEAUTIFY_FLAG" val=""/>
</p:tagLst>
</file>

<file path=ppt/tags/tag2635.xml><?xml version="1.0" encoding="utf-8"?>
<p:tagLst xmlns:p="http://schemas.openxmlformats.org/presentationml/2006/main">
  <p:tag name="KSO_WM_BEAUTIFY_FLAG" val=""/>
</p:tagLst>
</file>

<file path=ppt/tags/tag2636.xml><?xml version="1.0" encoding="utf-8"?>
<p:tagLst xmlns:p="http://schemas.openxmlformats.org/presentationml/2006/main">
  <p:tag name="KSO_WM_BEAUTIFY_FLAG" val=""/>
</p:tagLst>
</file>

<file path=ppt/tags/tag2637.xml><?xml version="1.0" encoding="utf-8"?>
<p:tagLst xmlns:p="http://schemas.openxmlformats.org/presentationml/2006/main">
  <p:tag name="KSO_WM_BEAUTIFY_FLAG" val=""/>
</p:tagLst>
</file>

<file path=ppt/tags/tag2638.xml><?xml version="1.0" encoding="utf-8"?>
<p:tagLst xmlns:p="http://schemas.openxmlformats.org/presentationml/2006/main">
  <p:tag name="KSO_WM_BEAUTIFY_FLAG" val=""/>
</p:tagLst>
</file>

<file path=ppt/tags/tag2639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40.xml><?xml version="1.0" encoding="utf-8"?>
<p:tagLst xmlns:p="http://schemas.openxmlformats.org/presentationml/2006/main">
  <p:tag name="KSO_WM_BEAUTIFY_FLAG" val=""/>
</p:tagLst>
</file>

<file path=ppt/tags/tag2641.xml><?xml version="1.0" encoding="utf-8"?>
<p:tagLst xmlns:p="http://schemas.openxmlformats.org/presentationml/2006/main">
  <p:tag name="KSO_WM_BEAUTIFY_FLAG" val=""/>
</p:tagLst>
</file>

<file path=ppt/tags/tag2642.xml><?xml version="1.0" encoding="utf-8"?>
<p:tagLst xmlns:p="http://schemas.openxmlformats.org/presentationml/2006/main">
  <p:tag name="KSO_WM_BEAUTIFY_FLAG" val=""/>
</p:tagLst>
</file>

<file path=ppt/tags/tag2643.xml><?xml version="1.0" encoding="utf-8"?>
<p:tagLst xmlns:p="http://schemas.openxmlformats.org/presentationml/2006/main">
  <p:tag name="KSO_WM_BEAUTIFY_FLAG" val=""/>
</p:tagLst>
</file>

<file path=ppt/tags/tag2644.xml><?xml version="1.0" encoding="utf-8"?>
<p:tagLst xmlns:p="http://schemas.openxmlformats.org/presentationml/2006/main">
  <p:tag name="KSO_WM_BEAUTIFY_FLAG" val=""/>
</p:tagLst>
</file>

<file path=ppt/tags/tag2645.xml><?xml version="1.0" encoding="utf-8"?>
<p:tagLst xmlns:p="http://schemas.openxmlformats.org/presentationml/2006/main">
  <p:tag name="KSO_WM_BEAUTIFY_FLAG" val=""/>
</p:tagLst>
</file>

<file path=ppt/tags/tag2646.xml><?xml version="1.0" encoding="utf-8"?>
<p:tagLst xmlns:p="http://schemas.openxmlformats.org/presentationml/2006/main">
  <p:tag name="KSO_WM_BEAUTIFY_FLAG" val=""/>
</p:tagLst>
</file>

<file path=ppt/tags/tag2647.xml><?xml version="1.0" encoding="utf-8"?>
<p:tagLst xmlns:p="http://schemas.openxmlformats.org/presentationml/2006/main">
  <p:tag name="KSO_WM_BEAUTIFY_FLAG" val=""/>
</p:tagLst>
</file>

<file path=ppt/tags/tag2648.xml><?xml version="1.0" encoding="utf-8"?>
<p:tagLst xmlns:p="http://schemas.openxmlformats.org/presentationml/2006/main">
  <p:tag name="KSO_WM_BEAUTIFY_FLAG" val=""/>
</p:tagLst>
</file>

<file path=ppt/tags/tag2649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50.xml><?xml version="1.0" encoding="utf-8"?>
<p:tagLst xmlns:p="http://schemas.openxmlformats.org/presentationml/2006/main">
  <p:tag name="KSO_WM_BEAUTIFY_FLAG" val=""/>
</p:tagLst>
</file>

<file path=ppt/tags/tag2651.xml><?xml version="1.0" encoding="utf-8"?>
<p:tagLst xmlns:p="http://schemas.openxmlformats.org/presentationml/2006/main">
  <p:tag name="KSO_WM_BEAUTIFY_FLAG" val=""/>
</p:tagLst>
</file>

<file path=ppt/tags/tag2652.xml><?xml version="1.0" encoding="utf-8"?>
<p:tagLst xmlns:p="http://schemas.openxmlformats.org/presentationml/2006/main">
  <p:tag name="KSO_WM_BEAUTIFY_FLAG" val=""/>
</p:tagLst>
</file>

<file path=ppt/tags/tag2653.xml><?xml version="1.0" encoding="utf-8"?>
<p:tagLst xmlns:p="http://schemas.openxmlformats.org/presentationml/2006/main">
  <p:tag name="KSO_WM_BEAUTIFY_FLAG" val=""/>
</p:tagLst>
</file>

<file path=ppt/tags/tag2654.xml><?xml version="1.0" encoding="utf-8"?>
<p:tagLst xmlns:p="http://schemas.openxmlformats.org/presentationml/2006/main">
  <p:tag name="KSO_WM_BEAUTIFY_FLAG" val=""/>
</p:tagLst>
</file>

<file path=ppt/tags/tag2655.xml><?xml version="1.0" encoding="utf-8"?>
<p:tagLst xmlns:p="http://schemas.openxmlformats.org/presentationml/2006/main">
  <p:tag name="KSO_WM_BEAUTIFY_FLAG" val=""/>
</p:tagLst>
</file>

<file path=ppt/tags/tag2656.xml><?xml version="1.0" encoding="utf-8"?>
<p:tagLst xmlns:p="http://schemas.openxmlformats.org/presentationml/2006/main">
  <p:tag name="KSO_WM_BEAUTIFY_FLAG" val=""/>
</p:tagLst>
</file>

<file path=ppt/tags/tag2657.xml><?xml version="1.0" encoding="utf-8"?>
<p:tagLst xmlns:p="http://schemas.openxmlformats.org/presentationml/2006/main">
  <p:tag name="KSO_WM_BEAUTIFY_FLAG" val=""/>
</p:tagLst>
</file>

<file path=ppt/tags/tag2658.xml><?xml version="1.0" encoding="utf-8"?>
<p:tagLst xmlns:p="http://schemas.openxmlformats.org/presentationml/2006/main">
  <p:tag name="KSO_WM_BEAUTIFY_FLAG" val=""/>
</p:tagLst>
</file>

<file path=ppt/tags/tag2659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60.xml><?xml version="1.0" encoding="utf-8"?>
<p:tagLst xmlns:p="http://schemas.openxmlformats.org/presentationml/2006/main">
  <p:tag name="KSO_WM_BEAUTIFY_FLAG" val=""/>
</p:tagLst>
</file>

<file path=ppt/tags/tag2661.xml><?xml version="1.0" encoding="utf-8"?>
<p:tagLst xmlns:p="http://schemas.openxmlformats.org/presentationml/2006/main">
  <p:tag name="KSO_WM_BEAUTIFY_FLAG" val=""/>
</p:tagLst>
</file>

<file path=ppt/tags/tag2662.xml><?xml version="1.0" encoding="utf-8"?>
<p:tagLst xmlns:p="http://schemas.openxmlformats.org/presentationml/2006/main">
  <p:tag name="KSO_WM_BEAUTIFY_FLAG" val=""/>
</p:tagLst>
</file>

<file path=ppt/tags/tag2663.xml><?xml version="1.0" encoding="utf-8"?>
<p:tagLst xmlns:p="http://schemas.openxmlformats.org/presentationml/2006/main">
  <p:tag name="KSO_WM_BEAUTIFY_FLAG" val=""/>
</p:tagLst>
</file>

<file path=ppt/tags/tag2664.xml><?xml version="1.0" encoding="utf-8"?>
<p:tagLst xmlns:p="http://schemas.openxmlformats.org/presentationml/2006/main">
  <p:tag name="KSO_WM_BEAUTIFY_FLAG" val=""/>
</p:tagLst>
</file>

<file path=ppt/tags/tag2665.xml><?xml version="1.0" encoding="utf-8"?>
<p:tagLst xmlns:p="http://schemas.openxmlformats.org/presentationml/2006/main">
  <p:tag name="KSO_WM_BEAUTIFY_FLAG" val=""/>
</p:tagLst>
</file>

<file path=ppt/tags/tag2666.xml><?xml version="1.0" encoding="utf-8"?>
<p:tagLst xmlns:p="http://schemas.openxmlformats.org/presentationml/2006/main">
  <p:tag name="KSO_WM_BEAUTIFY_FLAG" val=""/>
</p:tagLst>
</file>

<file path=ppt/tags/tag2667.xml><?xml version="1.0" encoding="utf-8"?>
<p:tagLst xmlns:p="http://schemas.openxmlformats.org/presentationml/2006/main">
  <p:tag name="KSO_WM_BEAUTIFY_FLAG" val=""/>
</p:tagLst>
</file>

<file path=ppt/tags/tag2668.xml><?xml version="1.0" encoding="utf-8"?>
<p:tagLst xmlns:p="http://schemas.openxmlformats.org/presentationml/2006/main">
  <p:tag name="KSO_WM_BEAUTIFY_FLAG" val=""/>
</p:tagLst>
</file>

<file path=ppt/tags/tag2669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70.xml><?xml version="1.0" encoding="utf-8"?>
<p:tagLst xmlns:p="http://schemas.openxmlformats.org/presentationml/2006/main">
  <p:tag name="KSO_WM_BEAUTIFY_FLAG" val=""/>
</p:tagLst>
</file>

<file path=ppt/tags/tag2671.xml><?xml version="1.0" encoding="utf-8"?>
<p:tagLst xmlns:p="http://schemas.openxmlformats.org/presentationml/2006/main">
  <p:tag name="KSO_WM_BEAUTIFY_FLAG" val=""/>
</p:tagLst>
</file>

<file path=ppt/tags/tag2672.xml><?xml version="1.0" encoding="utf-8"?>
<p:tagLst xmlns:p="http://schemas.openxmlformats.org/presentationml/2006/main">
  <p:tag name="KSO_WM_BEAUTIFY_FLAG" val=""/>
</p:tagLst>
</file>

<file path=ppt/tags/tag2673.xml><?xml version="1.0" encoding="utf-8"?>
<p:tagLst xmlns:p="http://schemas.openxmlformats.org/presentationml/2006/main">
  <p:tag name="KSO_WM_BEAUTIFY_FLAG" val=""/>
</p:tagLst>
</file>

<file path=ppt/tags/tag2674.xml><?xml version="1.0" encoding="utf-8"?>
<p:tagLst xmlns:p="http://schemas.openxmlformats.org/presentationml/2006/main">
  <p:tag name="KSO_WM_BEAUTIFY_FLAG" val=""/>
</p:tagLst>
</file>

<file path=ppt/tags/tag2675.xml><?xml version="1.0" encoding="utf-8"?>
<p:tagLst xmlns:p="http://schemas.openxmlformats.org/presentationml/2006/main">
  <p:tag name="KSO_WM_BEAUTIFY_FLAG" val=""/>
</p:tagLst>
</file>

<file path=ppt/tags/tag2676.xml><?xml version="1.0" encoding="utf-8"?>
<p:tagLst xmlns:p="http://schemas.openxmlformats.org/presentationml/2006/main">
  <p:tag name="KSO_WM_BEAUTIFY_FLAG" val=""/>
</p:tagLst>
</file>

<file path=ppt/tags/tag2677.xml><?xml version="1.0" encoding="utf-8"?>
<p:tagLst xmlns:p="http://schemas.openxmlformats.org/presentationml/2006/main">
  <p:tag name="KSO_WM_BEAUTIFY_FLAG" val=""/>
</p:tagLst>
</file>

<file path=ppt/tags/tag2678.xml><?xml version="1.0" encoding="utf-8"?>
<p:tagLst xmlns:p="http://schemas.openxmlformats.org/presentationml/2006/main">
  <p:tag name="KSO_WM_BEAUTIFY_FLAG" val=""/>
</p:tagLst>
</file>

<file path=ppt/tags/tag2679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80.xml><?xml version="1.0" encoding="utf-8"?>
<p:tagLst xmlns:p="http://schemas.openxmlformats.org/presentationml/2006/main">
  <p:tag name="KSO_WM_BEAUTIFY_FLAG" val=""/>
</p:tagLst>
</file>

<file path=ppt/tags/tag2681.xml><?xml version="1.0" encoding="utf-8"?>
<p:tagLst xmlns:p="http://schemas.openxmlformats.org/presentationml/2006/main">
  <p:tag name="KSO_WM_BEAUTIFY_FLAG" val=""/>
</p:tagLst>
</file>

<file path=ppt/tags/tag2682.xml><?xml version="1.0" encoding="utf-8"?>
<p:tagLst xmlns:p="http://schemas.openxmlformats.org/presentationml/2006/main">
  <p:tag name="KSO_WM_BEAUTIFY_FLAG" val=""/>
</p:tagLst>
</file>

<file path=ppt/tags/tag2683.xml><?xml version="1.0" encoding="utf-8"?>
<p:tagLst xmlns:p="http://schemas.openxmlformats.org/presentationml/2006/main">
  <p:tag name="KSO_WM_BEAUTIFY_FLAG" val=""/>
</p:tagLst>
</file>

<file path=ppt/tags/tag2684.xml><?xml version="1.0" encoding="utf-8"?>
<p:tagLst xmlns:p="http://schemas.openxmlformats.org/presentationml/2006/main">
  <p:tag name="KSO_WM_BEAUTIFY_FLAG" val=""/>
</p:tagLst>
</file>

<file path=ppt/tags/tag2685.xml><?xml version="1.0" encoding="utf-8"?>
<p:tagLst xmlns:p="http://schemas.openxmlformats.org/presentationml/2006/main">
  <p:tag name="KSO_WM_BEAUTIFY_FLAG" val=""/>
</p:tagLst>
</file>

<file path=ppt/tags/tag2686.xml><?xml version="1.0" encoding="utf-8"?>
<p:tagLst xmlns:p="http://schemas.openxmlformats.org/presentationml/2006/main">
  <p:tag name="KSO_WM_BEAUTIFY_FLAG" val=""/>
</p:tagLst>
</file>

<file path=ppt/tags/tag2687.xml><?xml version="1.0" encoding="utf-8"?>
<p:tagLst xmlns:p="http://schemas.openxmlformats.org/presentationml/2006/main">
  <p:tag name="KSO_WM_BEAUTIFY_FLAG" val=""/>
</p:tagLst>
</file>

<file path=ppt/tags/tag2688.xml><?xml version="1.0" encoding="utf-8"?>
<p:tagLst xmlns:p="http://schemas.openxmlformats.org/presentationml/2006/main">
  <p:tag name="KSO_WM_BEAUTIFY_FLAG" val=""/>
</p:tagLst>
</file>

<file path=ppt/tags/tag2689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690.xml><?xml version="1.0" encoding="utf-8"?>
<p:tagLst xmlns:p="http://schemas.openxmlformats.org/presentationml/2006/main">
  <p:tag name="KSO_WM_BEAUTIFY_FLAG" val=""/>
</p:tagLst>
</file>

<file path=ppt/tags/tag2691.xml><?xml version="1.0" encoding="utf-8"?>
<p:tagLst xmlns:p="http://schemas.openxmlformats.org/presentationml/2006/main">
  <p:tag name="KSO_WM_BEAUTIFY_FLAG" val=""/>
</p:tagLst>
</file>

<file path=ppt/tags/tag2692.xml><?xml version="1.0" encoding="utf-8"?>
<p:tagLst xmlns:p="http://schemas.openxmlformats.org/presentationml/2006/main">
  <p:tag name="KSO_WM_BEAUTIFY_FLAG" val=""/>
</p:tagLst>
</file>

<file path=ppt/tags/tag2693.xml><?xml version="1.0" encoding="utf-8"?>
<p:tagLst xmlns:p="http://schemas.openxmlformats.org/presentationml/2006/main">
  <p:tag name="KSO_WM_BEAUTIFY_FLAG" val=""/>
</p:tagLst>
</file>

<file path=ppt/tags/tag2694.xml><?xml version="1.0" encoding="utf-8"?>
<p:tagLst xmlns:p="http://schemas.openxmlformats.org/presentationml/2006/main">
  <p:tag name="KSO_WM_BEAUTIFY_FLAG" val=""/>
</p:tagLst>
</file>

<file path=ppt/tags/tag2695.xml><?xml version="1.0" encoding="utf-8"?>
<p:tagLst xmlns:p="http://schemas.openxmlformats.org/presentationml/2006/main">
  <p:tag name="KSO_WM_BEAUTIFY_FLAG" val=""/>
</p:tagLst>
</file>

<file path=ppt/tags/tag2696.xml><?xml version="1.0" encoding="utf-8"?>
<p:tagLst xmlns:p="http://schemas.openxmlformats.org/presentationml/2006/main">
  <p:tag name="KSO_WM_BEAUTIFY_FLAG" val=""/>
</p:tagLst>
</file>

<file path=ppt/tags/tag2697.xml><?xml version="1.0" encoding="utf-8"?>
<p:tagLst xmlns:p="http://schemas.openxmlformats.org/presentationml/2006/main">
  <p:tag name="KSO_WM_BEAUTIFY_FLAG" val=""/>
</p:tagLst>
</file>

<file path=ppt/tags/tag2698.xml><?xml version="1.0" encoding="utf-8"?>
<p:tagLst xmlns:p="http://schemas.openxmlformats.org/presentationml/2006/main">
  <p:tag name="KSO_WM_BEAUTIFY_FLAG" val=""/>
</p:tagLst>
</file>

<file path=ppt/tags/tag269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00.xml><?xml version="1.0" encoding="utf-8"?>
<p:tagLst xmlns:p="http://schemas.openxmlformats.org/presentationml/2006/main">
  <p:tag name="KSO_WM_BEAUTIFY_FLAG" val=""/>
</p:tagLst>
</file>

<file path=ppt/tags/tag2701.xml><?xml version="1.0" encoding="utf-8"?>
<p:tagLst xmlns:p="http://schemas.openxmlformats.org/presentationml/2006/main">
  <p:tag name="KSO_WM_BEAUTIFY_FLAG" val=""/>
</p:tagLst>
</file>

<file path=ppt/tags/tag2702.xml><?xml version="1.0" encoding="utf-8"?>
<p:tagLst xmlns:p="http://schemas.openxmlformats.org/presentationml/2006/main">
  <p:tag name="KSO_WM_BEAUTIFY_FLAG" val=""/>
</p:tagLst>
</file>

<file path=ppt/tags/tag2703.xml><?xml version="1.0" encoding="utf-8"?>
<p:tagLst xmlns:p="http://schemas.openxmlformats.org/presentationml/2006/main">
  <p:tag name="KSO_WM_BEAUTIFY_FLAG" val=""/>
</p:tagLst>
</file>

<file path=ppt/tags/tag2704.xml><?xml version="1.0" encoding="utf-8"?>
<p:tagLst xmlns:p="http://schemas.openxmlformats.org/presentationml/2006/main">
  <p:tag name="KSO_WM_BEAUTIFY_FLAG" val=""/>
</p:tagLst>
</file>

<file path=ppt/tags/tag2705.xml><?xml version="1.0" encoding="utf-8"?>
<p:tagLst xmlns:p="http://schemas.openxmlformats.org/presentationml/2006/main">
  <p:tag name="KSO_WM_BEAUTIFY_FLAG" val=""/>
</p:tagLst>
</file>

<file path=ppt/tags/tag2706.xml><?xml version="1.0" encoding="utf-8"?>
<p:tagLst xmlns:p="http://schemas.openxmlformats.org/presentationml/2006/main">
  <p:tag name="KSO_WM_BEAUTIFY_FLAG" val=""/>
</p:tagLst>
</file>

<file path=ppt/tags/tag2707.xml><?xml version="1.0" encoding="utf-8"?>
<p:tagLst xmlns:p="http://schemas.openxmlformats.org/presentationml/2006/main">
  <p:tag name="KSO_WM_BEAUTIFY_FLAG" val=""/>
</p:tagLst>
</file>

<file path=ppt/tags/tag2708.xml><?xml version="1.0" encoding="utf-8"?>
<p:tagLst xmlns:p="http://schemas.openxmlformats.org/presentationml/2006/main">
  <p:tag name="KSO_WM_BEAUTIFY_FLAG" val=""/>
</p:tagLst>
</file>

<file path=ppt/tags/tag2709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10.xml><?xml version="1.0" encoding="utf-8"?>
<p:tagLst xmlns:p="http://schemas.openxmlformats.org/presentationml/2006/main">
  <p:tag name="KSO_WM_BEAUTIFY_FLAG" val=""/>
</p:tagLst>
</file>

<file path=ppt/tags/tag2711.xml><?xml version="1.0" encoding="utf-8"?>
<p:tagLst xmlns:p="http://schemas.openxmlformats.org/presentationml/2006/main">
  <p:tag name="KSO_WM_BEAUTIFY_FLAG" val=""/>
</p:tagLst>
</file>

<file path=ppt/tags/tag2712.xml><?xml version="1.0" encoding="utf-8"?>
<p:tagLst xmlns:p="http://schemas.openxmlformats.org/presentationml/2006/main">
  <p:tag name="KSO_WM_BEAUTIFY_FLAG" val=""/>
</p:tagLst>
</file>

<file path=ppt/tags/tag2713.xml><?xml version="1.0" encoding="utf-8"?>
<p:tagLst xmlns:p="http://schemas.openxmlformats.org/presentationml/2006/main">
  <p:tag name="KSO_WM_BEAUTIFY_FLAG" val=""/>
</p:tagLst>
</file>

<file path=ppt/tags/tag2714.xml><?xml version="1.0" encoding="utf-8"?>
<p:tagLst xmlns:p="http://schemas.openxmlformats.org/presentationml/2006/main">
  <p:tag name="KSO_WM_BEAUTIFY_FLAG" val=""/>
</p:tagLst>
</file>

<file path=ppt/tags/tag2715.xml><?xml version="1.0" encoding="utf-8"?>
<p:tagLst xmlns:p="http://schemas.openxmlformats.org/presentationml/2006/main">
  <p:tag name="KSO_WM_BEAUTIFY_FLAG" val=""/>
</p:tagLst>
</file>

<file path=ppt/tags/tag2716.xml><?xml version="1.0" encoding="utf-8"?>
<p:tagLst xmlns:p="http://schemas.openxmlformats.org/presentationml/2006/main">
  <p:tag name="KSO_WM_BEAUTIFY_FLAG" val=""/>
</p:tagLst>
</file>

<file path=ppt/tags/tag2717.xml><?xml version="1.0" encoding="utf-8"?>
<p:tagLst xmlns:p="http://schemas.openxmlformats.org/presentationml/2006/main">
  <p:tag name="KSO_WM_BEAUTIFY_FLAG" val=""/>
</p:tagLst>
</file>

<file path=ppt/tags/tag2718.xml><?xml version="1.0" encoding="utf-8"?>
<p:tagLst xmlns:p="http://schemas.openxmlformats.org/presentationml/2006/main">
  <p:tag name="KSO_WM_BEAUTIFY_FLAG" val=""/>
</p:tagLst>
</file>

<file path=ppt/tags/tag2719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20.xml><?xml version="1.0" encoding="utf-8"?>
<p:tagLst xmlns:p="http://schemas.openxmlformats.org/presentationml/2006/main">
  <p:tag name="KSO_WM_BEAUTIFY_FLAG" val=""/>
</p:tagLst>
</file>

<file path=ppt/tags/tag2721.xml><?xml version="1.0" encoding="utf-8"?>
<p:tagLst xmlns:p="http://schemas.openxmlformats.org/presentationml/2006/main">
  <p:tag name="KSO_WM_BEAUTIFY_FLAG" val=""/>
</p:tagLst>
</file>

<file path=ppt/tags/tag2722.xml><?xml version="1.0" encoding="utf-8"?>
<p:tagLst xmlns:p="http://schemas.openxmlformats.org/presentationml/2006/main">
  <p:tag name="KSO_WM_BEAUTIFY_FLAG" val=""/>
</p:tagLst>
</file>

<file path=ppt/tags/tag2723.xml><?xml version="1.0" encoding="utf-8"?>
<p:tagLst xmlns:p="http://schemas.openxmlformats.org/presentationml/2006/main">
  <p:tag name="KSO_WM_BEAUTIFY_FLAG" val=""/>
</p:tagLst>
</file>

<file path=ppt/tags/tag2724.xml><?xml version="1.0" encoding="utf-8"?>
<p:tagLst xmlns:p="http://schemas.openxmlformats.org/presentationml/2006/main">
  <p:tag name="KSO_WM_BEAUTIFY_FLAG" val=""/>
</p:tagLst>
</file>

<file path=ppt/tags/tag2725.xml><?xml version="1.0" encoding="utf-8"?>
<p:tagLst xmlns:p="http://schemas.openxmlformats.org/presentationml/2006/main">
  <p:tag name="KSO_WM_BEAUTIFY_FLAG" val=""/>
</p:tagLst>
</file>

<file path=ppt/tags/tag2726.xml><?xml version="1.0" encoding="utf-8"?>
<p:tagLst xmlns:p="http://schemas.openxmlformats.org/presentationml/2006/main">
  <p:tag name="KSO_WM_BEAUTIFY_FLAG" val=""/>
</p:tagLst>
</file>

<file path=ppt/tags/tag2727.xml><?xml version="1.0" encoding="utf-8"?>
<p:tagLst xmlns:p="http://schemas.openxmlformats.org/presentationml/2006/main">
  <p:tag name="KSO_WM_BEAUTIFY_FLAG" val=""/>
</p:tagLst>
</file>

<file path=ppt/tags/tag2728.xml><?xml version="1.0" encoding="utf-8"?>
<p:tagLst xmlns:p="http://schemas.openxmlformats.org/presentationml/2006/main">
  <p:tag name="KSO_WM_BEAUTIFY_FLAG" val=""/>
</p:tagLst>
</file>

<file path=ppt/tags/tag2729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30.xml><?xml version="1.0" encoding="utf-8"?>
<p:tagLst xmlns:p="http://schemas.openxmlformats.org/presentationml/2006/main">
  <p:tag name="KSO_WM_BEAUTIFY_FLAG" val=""/>
</p:tagLst>
</file>

<file path=ppt/tags/tag2731.xml><?xml version="1.0" encoding="utf-8"?>
<p:tagLst xmlns:p="http://schemas.openxmlformats.org/presentationml/2006/main">
  <p:tag name="KSO_WM_BEAUTIFY_FLAG" val=""/>
</p:tagLst>
</file>

<file path=ppt/tags/tag2732.xml><?xml version="1.0" encoding="utf-8"?>
<p:tagLst xmlns:p="http://schemas.openxmlformats.org/presentationml/2006/main">
  <p:tag name="KSO_WM_BEAUTIFY_FLAG" val=""/>
</p:tagLst>
</file>

<file path=ppt/tags/tag2733.xml><?xml version="1.0" encoding="utf-8"?>
<p:tagLst xmlns:p="http://schemas.openxmlformats.org/presentationml/2006/main">
  <p:tag name="KSO_WM_BEAUTIFY_FLAG" val=""/>
</p:tagLst>
</file>

<file path=ppt/tags/tag2734.xml><?xml version="1.0" encoding="utf-8"?>
<p:tagLst xmlns:p="http://schemas.openxmlformats.org/presentationml/2006/main">
  <p:tag name="KSO_WM_BEAUTIFY_FLAG" val=""/>
</p:tagLst>
</file>

<file path=ppt/tags/tag2735.xml><?xml version="1.0" encoding="utf-8"?>
<p:tagLst xmlns:p="http://schemas.openxmlformats.org/presentationml/2006/main">
  <p:tag name="KSO_WM_BEAUTIFY_FLAG" val=""/>
</p:tagLst>
</file>

<file path=ppt/tags/tag2736.xml><?xml version="1.0" encoding="utf-8"?>
<p:tagLst xmlns:p="http://schemas.openxmlformats.org/presentationml/2006/main">
  <p:tag name="KSO_WM_BEAUTIFY_FLAG" val=""/>
</p:tagLst>
</file>

<file path=ppt/tags/tag2737.xml><?xml version="1.0" encoding="utf-8"?>
<p:tagLst xmlns:p="http://schemas.openxmlformats.org/presentationml/2006/main">
  <p:tag name="KSO_WM_BEAUTIFY_FLAG" val=""/>
</p:tagLst>
</file>

<file path=ppt/tags/tag2738.xml><?xml version="1.0" encoding="utf-8"?>
<p:tagLst xmlns:p="http://schemas.openxmlformats.org/presentationml/2006/main">
  <p:tag name="KSO_WM_BEAUTIFY_FLAG" val=""/>
</p:tagLst>
</file>

<file path=ppt/tags/tag2739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40.xml><?xml version="1.0" encoding="utf-8"?>
<p:tagLst xmlns:p="http://schemas.openxmlformats.org/presentationml/2006/main">
  <p:tag name="KSO_WM_BEAUTIFY_FLAG" val=""/>
</p:tagLst>
</file>

<file path=ppt/tags/tag2741.xml><?xml version="1.0" encoding="utf-8"?>
<p:tagLst xmlns:p="http://schemas.openxmlformats.org/presentationml/2006/main">
  <p:tag name="KSO_WM_BEAUTIFY_FLAG" val=""/>
</p:tagLst>
</file>

<file path=ppt/tags/tag2742.xml><?xml version="1.0" encoding="utf-8"?>
<p:tagLst xmlns:p="http://schemas.openxmlformats.org/presentationml/2006/main">
  <p:tag name="KSO_WM_BEAUTIFY_FLAG" val=""/>
</p:tagLst>
</file>

<file path=ppt/tags/tag2743.xml><?xml version="1.0" encoding="utf-8"?>
<p:tagLst xmlns:p="http://schemas.openxmlformats.org/presentationml/2006/main">
  <p:tag name="KSO_WM_BEAUTIFY_FLAG" val=""/>
</p:tagLst>
</file>

<file path=ppt/tags/tag2744.xml><?xml version="1.0" encoding="utf-8"?>
<p:tagLst xmlns:p="http://schemas.openxmlformats.org/presentationml/2006/main">
  <p:tag name="KSO_WM_BEAUTIFY_FLAG" val=""/>
</p:tagLst>
</file>

<file path=ppt/tags/tag2745.xml><?xml version="1.0" encoding="utf-8"?>
<p:tagLst xmlns:p="http://schemas.openxmlformats.org/presentationml/2006/main">
  <p:tag name="KSO_WM_BEAUTIFY_FLAG" val=""/>
</p:tagLst>
</file>

<file path=ppt/tags/tag2746.xml><?xml version="1.0" encoding="utf-8"?>
<p:tagLst xmlns:p="http://schemas.openxmlformats.org/presentationml/2006/main">
  <p:tag name="KSO_WM_BEAUTIFY_FLAG" val=""/>
</p:tagLst>
</file>

<file path=ppt/tags/tag2747.xml><?xml version="1.0" encoding="utf-8"?>
<p:tagLst xmlns:p="http://schemas.openxmlformats.org/presentationml/2006/main">
  <p:tag name="KSO_WM_BEAUTIFY_FLAG" val=""/>
</p:tagLst>
</file>

<file path=ppt/tags/tag2748.xml><?xml version="1.0" encoding="utf-8"?>
<p:tagLst xmlns:p="http://schemas.openxmlformats.org/presentationml/2006/main">
  <p:tag name="KSO_WM_BEAUTIFY_FLAG" val=""/>
</p:tagLst>
</file>

<file path=ppt/tags/tag2749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50.xml><?xml version="1.0" encoding="utf-8"?>
<p:tagLst xmlns:p="http://schemas.openxmlformats.org/presentationml/2006/main">
  <p:tag name="KSO_WM_BEAUTIFY_FLAG" val=""/>
</p:tagLst>
</file>

<file path=ppt/tags/tag2751.xml><?xml version="1.0" encoding="utf-8"?>
<p:tagLst xmlns:p="http://schemas.openxmlformats.org/presentationml/2006/main">
  <p:tag name="KSO_WM_BEAUTIFY_FLAG" val=""/>
</p:tagLst>
</file>

<file path=ppt/tags/tag2752.xml><?xml version="1.0" encoding="utf-8"?>
<p:tagLst xmlns:p="http://schemas.openxmlformats.org/presentationml/2006/main">
  <p:tag name="KSO_WM_BEAUTIFY_FLAG" val=""/>
</p:tagLst>
</file>

<file path=ppt/tags/tag2753.xml><?xml version="1.0" encoding="utf-8"?>
<p:tagLst xmlns:p="http://schemas.openxmlformats.org/presentationml/2006/main">
  <p:tag name="KSO_WM_BEAUTIFY_FLAG" val=""/>
</p:tagLst>
</file>

<file path=ppt/tags/tag2754.xml><?xml version="1.0" encoding="utf-8"?>
<p:tagLst xmlns:p="http://schemas.openxmlformats.org/presentationml/2006/main">
  <p:tag name="KSO_WM_BEAUTIFY_FLAG" val=""/>
</p:tagLst>
</file>

<file path=ppt/tags/tag2755.xml><?xml version="1.0" encoding="utf-8"?>
<p:tagLst xmlns:p="http://schemas.openxmlformats.org/presentationml/2006/main">
  <p:tag name="KSO_WM_BEAUTIFY_FLAG" val=""/>
</p:tagLst>
</file>

<file path=ppt/tags/tag2756.xml><?xml version="1.0" encoding="utf-8"?>
<p:tagLst xmlns:p="http://schemas.openxmlformats.org/presentationml/2006/main">
  <p:tag name="KSO_WM_BEAUTIFY_FLAG" val=""/>
</p:tagLst>
</file>

<file path=ppt/tags/tag2757.xml><?xml version="1.0" encoding="utf-8"?>
<p:tagLst xmlns:p="http://schemas.openxmlformats.org/presentationml/2006/main">
  <p:tag name="KSO_WM_BEAUTIFY_FLAG" val=""/>
</p:tagLst>
</file>

<file path=ppt/tags/tag2758.xml><?xml version="1.0" encoding="utf-8"?>
<p:tagLst xmlns:p="http://schemas.openxmlformats.org/presentationml/2006/main">
  <p:tag name="KSO_WM_BEAUTIFY_FLAG" val=""/>
</p:tagLst>
</file>

<file path=ppt/tags/tag2759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60.xml><?xml version="1.0" encoding="utf-8"?>
<p:tagLst xmlns:p="http://schemas.openxmlformats.org/presentationml/2006/main">
  <p:tag name="KSO_WM_BEAUTIFY_FLAG" val=""/>
</p:tagLst>
</file>

<file path=ppt/tags/tag2761.xml><?xml version="1.0" encoding="utf-8"?>
<p:tagLst xmlns:p="http://schemas.openxmlformats.org/presentationml/2006/main">
  <p:tag name="KSO_WM_BEAUTIFY_FLAG" val=""/>
</p:tagLst>
</file>

<file path=ppt/tags/tag2762.xml><?xml version="1.0" encoding="utf-8"?>
<p:tagLst xmlns:p="http://schemas.openxmlformats.org/presentationml/2006/main">
  <p:tag name="KSO_WM_BEAUTIFY_FLAG" val=""/>
</p:tagLst>
</file>

<file path=ppt/tags/tag2763.xml><?xml version="1.0" encoding="utf-8"?>
<p:tagLst xmlns:p="http://schemas.openxmlformats.org/presentationml/2006/main">
  <p:tag name="KSO_WM_BEAUTIFY_FLAG" val=""/>
</p:tagLst>
</file>

<file path=ppt/tags/tag2764.xml><?xml version="1.0" encoding="utf-8"?>
<p:tagLst xmlns:p="http://schemas.openxmlformats.org/presentationml/2006/main">
  <p:tag name="KSO_WM_BEAUTIFY_FLAG" val=""/>
</p:tagLst>
</file>

<file path=ppt/tags/tag2765.xml><?xml version="1.0" encoding="utf-8"?>
<p:tagLst xmlns:p="http://schemas.openxmlformats.org/presentationml/2006/main">
  <p:tag name="KSO_WM_BEAUTIFY_FLAG" val=""/>
</p:tagLst>
</file>

<file path=ppt/tags/tag2766.xml><?xml version="1.0" encoding="utf-8"?>
<p:tagLst xmlns:p="http://schemas.openxmlformats.org/presentationml/2006/main">
  <p:tag name="KSO_WM_BEAUTIFY_FLAG" val=""/>
</p:tagLst>
</file>

<file path=ppt/tags/tag2767.xml><?xml version="1.0" encoding="utf-8"?>
<p:tagLst xmlns:p="http://schemas.openxmlformats.org/presentationml/2006/main">
  <p:tag name="KSO_WM_BEAUTIFY_FLAG" val=""/>
</p:tagLst>
</file>

<file path=ppt/tags/tag2768.xml><?xml version="1.0" encoding="utf-8"?>
<p:tagLst xmlns:p="http://schemas.openxmlformats.org/presentationml/2006/main">
  <p:tag name="KSO_WM_BEAUTIFY_FLAG" val=""/>
</p:tagLst>
</file>

<file path=ppt/tags/tag2769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70.xml><?xml version="1.0" encoding="utf-8"?>
<p:tagLst xmlns:p="http://schemas.openxmlformats.org/presentationml/2006/main">
  <p:tag name="KSO_WM_BEAUTIFY_FLAG" val=""/>
</p:tagLst>
</file>

<file path=ppt/tags/tag2771.xml><?xml version="1.0" encoding="utf-8"?>
<p:tagLst xmlns:p="http://schemas.openxmlformats.org/presentationml/2006/main">
  <p:tag name="KSO_WM_BEAUTIFY_FLAG" val=""/>
</p:tagLst>
</file>

<file path=ppt/tags/tag2772.xml><?xml version="1.0" encoding="utf-8"?>
<p:tagLst xmlns:p="http://schemas.openxmlformats.org/presentationml/2006/main">
  <p:tag name="KSO_WM_BEAUTIFY_FLAG" val=""/>
</p:tagLst>
</file>

<file path=ppt/tags/tag2773.xml><?xml version="1.0" encoding="utf-8"?>
<p:tagLst xmlns:p="http://schemas.openxmlformats.org/presentationml/2006/main">
  <p:tag name="KSO_WM_BEAUTIFY_FLAG" val=""/>
</p:tagLst>
</file>

<file path=ppt/tags/tag2774.xml><?xml version="1.0" encoding="utf-8"?>
<p:tagLst xmlns:p="http://schemas.openxmlformats.org/presentationml/2006/main">
  <p:tag name="KSO_WM_BEAUTIFY_FLAG" val=""/>
</p:tagLst>
</file>

<file path=ppt/tags/tag2775.xml><?xml version="1.0" encoding="utf-8"?>
<p:tagLst xmlns:p="http://schemas.openxmlformats.org/presentationml/2006/main">
  <p:tag name="KSO_WM_BEAUTIFY_FLAG" val=""/>
</p:tagLst>
</file>

<file path=ppt/tags/tag2776.xml><?xml version="1.0" encoding="utf-8"?>
<p:tagLst xmlns:p="http://schemas.openxmlformats.org/presentationml/2006/main">
  <p:tag name="KSO_WM_BEAUTIFY_FLAG" val=""/>
</p:tagLst>
</file>

<file path=ppt/tags/tag2777.xml><?xml version="1.0" encoding="utf-8"?>
<p:tagLst xmlns:p="http://schemas.openxmlformats.org/presentationml/2006/main">
  <p:tag name="KSO_WM_BEAUTIFY_FLAG" val=""/>
</p:tagLst>
</file>

<file path=ppt/tags/tag2778.xml><?xml version="1.0" encoding="utf-8"?>
<p:tagLst xmlns:p="http://schemas.openxmlformats.org/presentationml/2006/main">
  <p:tag name="KSO_WM_BEAUTIFY_FLAG" val=""/>
</p:tagLst>
</file>

<file path=ppt/tags/tag2779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80.xml><?xml version="1.0" encoding="utf-8"?>
<p:tagLst xmlns:p="http://schemas.openxmlformats.org/presentationml/2006/main">
  <p:tag name="KSO_WM_BEAUTIFY_FLAG" val=""/>
</p:tagLst>
</file>

<file path=ppt/tags/tag2781.xml><?xml version="1.0" encoding="utf-8"?>
<p:tagLst xmlns:p="http://schemas.openxmlformats.org/presentationml/2006/main">
  <p:tag name="KSO_WM_BEAUTIFY_FLAG" val=""/>
</p:tagLst>
</file>

<file path=ppt/tags/tag2782.xml><?xml version="1.0" encoding="utf-8"?>
<p:tagLst xmlns:p="http://schemas.openxmlformats.org/presentationml/2006/main">
  <p:tag name="KSO_WM_BEAUTIFY_FLAG" val=""/>
</p:tagLst>
</file>

<file path=ppt/tags/tag2783.xml><?xml version="1.0" encoding="utf-8"?>
<p:tagLst xmlns:p="http://schemas.openxmlformats.org/presentationml/2006/main">
  <p:tag name="KSO_WM_BEAUTIFY_FLAG" val=""/>
</p:tagLst>
</file>

<file path=ppt/tags/tag2784.xml><?xml version="1.0" encoding="utf-8"?>
<p:tagLst xmlns:p="http://schemas.openxmlformats.org/presentationml/2006/main">
  <p:tag name="KSO_WM_BEAUTIFY_FLAG" val=""/>
</p:tagLst>
</file>

<file path=ppt/tags/tag2785.xml><?xml version="1.0" encoding="utf-8"?>
<p:tagLst xmlns:p="http://schemas.openxmlformats.org/presentationml/2006/main">
  <p:tag name="KSO_WM_BEAUTIFY_FLAG" val=""/>
</p:tagLst>
</file>

<file path=ppt/tags/tag2786.xml><?xml version="1.0" encoding="utf-8"?>
<p:tagLst xmlns:p="http://schemas.openxmlformats.org/presentationml/2006/main">
  <p:tag name="KSO_WM_BEAUTIFY_FLAG" val=""/>
</p:tagLst>
</file>

<file path=ppt/tags/tag2787.xml><?xml version="1.0" encoding="utf-8"?>
<p:tagLst xmlns:p="http://schemas.openxmlformats.org/presentationml/2006/main">
  <p:tag name="KSO_WM_BEAUTIFY_FLAG" val=""/>
</p:tagLst>
</file>

<file path=ppt/tags/tag2788.xml><?xml version="1.0" encoding="utf-8"?>
<p:tagLst xmlns:p="http://schemas.openxmlformats.org/presentationml/2006/main">
  <p:tag name="KSO_WM_BEAUTIFY_FLAG" val=""/>
</p:tagLst>
</file>

<file path=ppt/tags/tag2789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790.xml><?xml version="1.0" encoding="utf-8"?>
<p:tagLst xmlns:p="http://schemas.openxmlformats.org/presentationml/2006/main">
  <p:tag name="KSO_WM_BEAUTIFY_FLAG" val=""/>
</p:tagLst>
</file>

<file path=ppt/tags/tag2791.xml><?xml version="1.0" encoding="utf-8"?>
<p:tagLst xmlns:p="http://schemas.openxmlformats.org/presentationml/2006/main">
  <p:tag name="KSO_WM_BEAUTIFY_FLAG" val=""/>
</p:tagLst>
</file>

<file path=ppt/tags/tag2792.xml><?xml version="1.0" encoding="utf-8"?>
<p:tagLst xmlns:p="http://schemas.openxmlformats.org/presentationml/2006/main">
  <p:tag name="KSO_WM_BEAUTIFY_FLAG" val=""/>
</p:tagLst>
</file>

<file path=ppt/tags/tag2793.xml><?xml version="1.0" encoding="utf-8"?>
<p:tagLst xmlns:p="http://schemas.openxmlformats.org/presentationml/2006/main">
  <p:tag name="KSO_WM_BEAUTIFY_FLAG" val=""/>
</p:tagLst>
</file>

<file path=ppt/tags/tag2794.xml><?xml version="1.0" encoding="utf-8"?>
<p:tagLst xmlns:p="http://schemas.openxmlformats.org/presentationml/2006/main">
  <p:tag name="KSO_WM_BEAUTIFY_FLAG" val=""/>
</p:tagLst>
</file>

<file path=ppt/tags/tag2795.xml><?xml version="1.0" encoding="utf-8"?>
<p:tagLst xmlns:p="http://schemas.openxmlformats.org/presentationml/2006/main">
  <p:tag name="KSO_WM_BEAUTIFY_FLAG" val=""/>
</p:tagLst>
</file>

<file path=ppt/tags/tag2796.xml><?xml version="1.0" encoding="utf-8"?>
<p:tagLst xmlns:p="http://schemas.openxmlformats.org/presentationml/2006/main">
  <p:tag name="KSO_WM_BEAUTIFY_FLAG" val=""/>
</p:tagLst>
</file>

<file path=ppt/tags/tag2797.xml><?xml version="1.0" encoding="utf-8"?>
<p:tagLst xmlns:p="http://schemas.openxmlformats.org/presentationml/2006/main">
  <p:tag name="KSO_WM_BEAUTIFY_FLAG" val=""/>
</p:tagLst>
</file>

<file path=ppt/tags/tag2798.xml><?xml version="1.0" encoding="utf-8"?>
<p:tagLst xmlns:p="http://schemas.openxmlformats.org/presentationml/2006/main">
  <p:tag name="KSO_WM_BEAUTIFY_FLAG" val=""/>
</p:tagLst>
</file>

<file path=ppt/tags/tag279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00.xml><?xml version="1.0" encoding="utf-8"?>
<p:tagLst xmlns:p="http://schemas.openxmlformats.org/presentationml/2006/main">
  <p:tag name="KSO_WM_BEAUTIFY_FLAG" val=""/>
</p:tagLst>
</file>

<file path=ppt/tags/tag2801.xml><?xml version="1.0" encoding="utf-8"?>
<p:tagLst xmlns:p="http://schemas.openxmlformats.org/presentationml/2006/main">
  <p:tag name="KSO_WM_BEAUTIFY_FLAG" val=""/>
</p:tagLst>
</file>

<file path=ppt/tags/tag2802.xml><?xml version="1.0" encoding="utf-8"?>
<p:tagLst xmlns:p="http://schemas.openxmlformats.org/presentationml/2006/main">
  <p:tag name="KSO_WM_BEAUTIFY_FLAG" val=""/>
</p:tagLst>
</file>

<file path=ppt/tags/tag2803.xml><?xml version="1.0" encoding="utf-8"?>
<p:tagLst xmlns:p="http://schemas.openxmlformats.org/presentationml/2006/main">
  <p:tag name="KSO_WM_BEAUTIFY_FLAG" val=""/>
</p:tagLst>
</file>

<file path=ppt/tags/tag2804.xml><?xml version="1.0" encoding="utf-8"?>
<p:tagLst xmlns:p="http://schemas.openxmlformats.org/presentationml/2006/main">
  <p:tag name="KSO_WM_BEAUTIFY_FLAG" val=""/>
</p:tagLst>
</file>

<file path=ppt/tags/tag2805.xml><?xml version="1.0" encoding="utf-8"?>
<p:tagLst xmlns:p="http://schemas.openxmlformats.org/presentationml/2006/main">
  <p:tag name="KSO_WM_BEAUTIFY_FLAG" val=""/>
</p:tagLst>
</file>

<file path=ppt/tags/tag2806.xml><?xml version="1.0" encoding="utf-8"?>
<p:tagLst xmlns:p="http://schemas.openxmlformats.org/presentationml/2006/main">
  <p:tag name="KSO_WM_BEAUTIFY_FLAG" val=""/>
</p:tagLst>
</file>

<file path=ppt/tags/tag2807.xml><?xml version="1.0" encoding="utf-8"?>
<p:tagLst xmlns:p="http://schemas.openxmlformats.org/presentationml/2006/main">
  <p:tag name="KSO_WM_BEAUTIFY_FLAG" val=""/>
</p:tagLst>
</file>

<file path=ppt/tags/tag2808.xml><?xml version="1.0" encoding="utf-8"?>
<p:tagLst xmlns:p="http://schemas.openxmlformats.org/presentationml/2006/main">
  <p:tag name="KSO_WM_BEAUTIFY_FLAG" val=""/>
</p:tagLst>
</file>

<file path=ppt/tags/tag2809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10.xml><?xml version="1.0" encoding="utf-8"?>
<p:tagLst xmlns:p="http://schemas.openxmlformats.org/presentationml/2006/main">
  <p:tag name="KSO_WM_BEAUTIFY_FLAG" val=""/>
</p:tagLst>
</file>

<file path=ppt/tags/tag2811.xml><?xml version="1.0" encoding="utf-8"?>
<p:tagLst xmlns:p="http://schemas.openxmlformats.org/presentationml/2006/main">
  <p:tag name="KSO_WM_BEAUTIFY_FLAG" val=""/>
</p:tagLst>
</file>

<file path=ppt/tags/tag2812.xml><?xml version="1.0" encoding="utf-8"?>
<p:tagLst xmlns:p="http://schemas.openxmlformats.org/presentationml/2006/main">
  <p:tag name="KSO_WM_BEAUTIFY_FLAG" val=""/>
</p:tagLst>
</file>

<file path=ppt/tags/tag2813.xml><?xml version="1.0" encoding="utf-8"?>
<p:tagLst xmlns:p="http://schemas.openxmlformats.org/presentationml/2006/main">
  <p:tag name="KSO_WM_BEAUTIFY_FLAG" val=""/>
</p:tagLst>
</file>

<file path=ppt/tags/tag2814.xml><?xml version="1.0" encoding="utf-8"?>
<p:tagLst xmlns:p="http://schemas.openxmlformats.org/presentationml/2006/main">
  <p:tag name="KSO_WM_BEAUTIFY_FLAG" val=""/>
</p:tagLst>
</file>

<file path=ppt/tags/tag2815.xml><?xml version="1.0" encoding="utf-8"?>
<p:tagLst xmlns:p="http://schemas.openxmlformats.org/presentationml/2006/main">
  <p:tag name="KSO_WM_BEAUTIFY_FLAG" val=""/>
</p:tagLst>
</file>

<file path=ppt/tags/tag2816.xml><?xml version="1.0" encoding="utf-8"?>
<p:tagLst xmlns:p="http://schemas.openxmlformats.org/presentationml/2006/main">
  <p:tag name="KSO_WM_BEAUTIFY_FLAG" val=""/>
</p:tagLst>
</file>

<file path=ppt/tags/tag2817.xml><?xml version="1.0" encoding="utf-8"?>
<p:tagLst xmlns:p="http://schemas.openxmlformats.org/presentationml/2006/main">
  <p:tag name="KSO_WM_BEAUTIFY_FLAG" val=""/>
</p:tagLst>
</file>

<file path=ppt/tags/tag2818.xml><?xml version="1.0" encoding="utf-8"?>
<p:tagLst xmlns:p="http://schemas.openxmlformats.org/presentationml/2006/main">
  <p:tag name="KSO_WM_BEAUTIFY_FLAG" val=""/>
</p:tagLst>
</file>

<file path=ppt/tags/tag2819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20.xml><?xml version="1.0" encoding="utf-8"?>
<p:tagLst xmlns:p="http://schemas.openxmlformats.org/presentationml/2006/main">
  <p:tag name="KSO_WM_BEAUTIFY_FLAG" val=""/>
</p:tagLst>
</file>

<file path=ppt/tags/tag2821.xml><?xml version="1.0" encoding="utf-8"?>
<p:tagLst xmlns:p="http://schemas.openxmlformats.org/presentationml/2006/main">
  <p:tag name="KSO_WM_BEAUTIFY_FLAG" val=""/>
</p:tagLst>
</file>

<file path=ppt/tags/tag2822.xml><?xml version="1.0" encoding="utf-8"?>
<p:tagLst xmlns:p="http://schemas.openxmlformats.org/presentationml/2006/main">
  <p:tag name="KSO_WM_BEAUTIFY_FLAG" val=""/>
</p:tagLst>
</file>

<file path=ppt/tags/tag2823.xml><?xml version="1.0" encoding="utf-8"?>
<p:tagLst xmlns:p="http://schemas.openxmlformats.org/presentationml/2006/main">
  <p:tag name="KSO_WM_BEAUTIFY_FLAG" val=""/>
</p:tagLst>
</file>

<file path=ppt/tags/tag2824.xml><?xml version="1.0" encoding="utf-8"?>
<p:tagLst xmlns:p="http://schemas.openxmlformats.org/presentationml/2006/main">
  <p:tag name="KSO_WM_BEAUTIFY_FLAG" val=""/>
</p:tagLst>
</file>

<file path=ppt/tags/tag2825.xml><?xml version="1.0" encoding="utf-8"?>
<p:tagLst xmlns:p="http://schemas.openxmlformats.org/presentationml/2006/main">
  <p:tag name="KSO_WM_BEAUTIFY_FLAG" val=""/>
</p:tagLst>
</file>

<file path=ppt/tags/tag2826.xml><?xml version="1.0" encoding="utf-8"?>
<p:tagLst xmlns:p="http://schemas.openxmlformats.org/presentationml/2006/main">
  <p:tag name="KSO_WM_BEAUTIFY_FLAG" val=""/>
</p:tagLst>
</file>

<file path=ppt/tags/tag2827.xml><?xml version="1.0" encoding="utf-8"?>
<p:tagLst xmlns:p="http://schemas.openxmlformats.org/presentationml/2006/main">
  <p:tag name="KSO_WM_BEAUTIFY_FLAG" val=""/>
</p:tagLst>
</file>

<file path=ppt/tags/tag2828.xml><?xml version="1.0" encoding="utf-8"?>
<p:tagLst xmlns:p="http://schemas.openxmlformats.org/presentationml/2006/main">
  <p:tag name="KSO_WM_BEAUTIFY_FLAG" val=""/>
</p:tagLst>
</file>

<file path=ppt/tags/tag2829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30.xml><?xml version="1.0" encoding="utf-8"?>
<p:tagLst xmlns:p="http://schemas.openxmlformats.org/presentationml/2006/main">
  <p:tag name="KSO_WM_BEAUTIFY_FLAG" val=""/>
</p:tagLst>
</file>

<file path=ppt/tags/tag2831.xml><?xml version="1.0" encoding="utf-8"?>
<p:tagLst xmlns:p="http://schemas.openxmlformats.org/presentationml/2006/main">
  <p:tag name="KSO_WM_BEAUTIFY_FLAG" val=""/>
</p:tagLst>
</file>

<file path=ppt/tags/tag2832.xml><?xml version="1.0" encoding="utf-8"?>
<p:tagLst xmlns:p="http://schemas.openxmlformats.org/presentationml/2006/main">
  <p:tag name="KSO_WM_BEAUTIFY_FLAG" val=""/>
</p:tagLst>
</file>

<file path=ppt/tags/tag2833.xml><?xml version="1.0" encoding="utf-8"?>
<p:tagLst xmlns:p="http://schemas.openxmlformats.org/presentationml/2006/main">
  <p:tag name="KSO_WM_BEAUTIFY_FLAG" val=""/>
</p:tagLst>
</file>

<file path=ppt/tags/tag2834.xml><?xml version="1.0" encoding="utf-8"?>
<p:tagLst xmlns:p="http://schemas.openxmlformats.org/presentationml/2006/main">
  <p:tag name="KSO_WM_BEAUTIFY_FLAG" val=""/>
</p:tagLst>
</file>

<file path=ppt/tags/tag2835.xml><?xml version="1.0" encoding="utf-8"?>
<p:tagLst xmlns:p="http://schemas.openxmlformats.org/presentationml/2006/main">
  <p:tag name="KSO_WM_BEAUTIFY_FLAG" val=""/>
</p:tagLst>
</file>

<file path=ppt/tags/tag2836.xml><?xml version="1.0" encoding="utf-8"?>
<p:tagLst xmlns:p="http://schemas.openxmlformats.org/presentationml/2006/main">
  <p:tag name="KSO_WM_BEAUTIFY_FLAG" val=""/>
</p:tagLst>
</file>

<file path=ppt/tags/tag2837.xml><?xml version="1.0" encoding="utf-8"?>
<p:tagLst xmlns:p="http://schemas.openxmlformats.org/presentationml/2006/main">
  <p:tag name="KSO_WM_BEAUTIFY_FLAG" val=""/>
</p:tagLst>
</file>

<file path=ppt/tags/tag2838.xml><?xml version="1.0" encoding="utf-8"?>
<p:tagLst xmlns:p="http://schemas.openxmlformats.org/presentationml/2006/main">
  <p:tag name="KSO_WM_BEAUTIFY_FLAG" val=""/>
</p:tagLst>
</file>

<file path=ppt/tags/tag2839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40.xml><?xml version="1.0" encoding="utf-8"?>
<p:tagLst xmlns:p="http://schemas.openxmlformats.org/presentationml/2006/main">
  <p:tag name="KSO_WM_BEAUTIFY_FLAG" val=""/>
</p:tagLst>
</file>

<file path=ppt/tags/tag2841.xml><?xml version="1.0" encoding="utf-8"?>
<p:tagLst xmlns:p="http://schemas.openxmlformats.org/presentationml/2006/main">
  <p:tag name="KSO_WM_BEAUTIFY_FLAG" val=""/>
</p:tagLst>
</file>

<file path=ppt/tags/tag2842.xml><?xml version="1.0" encoding="utf-8"?>
<p:tagLst xmlns:p="http://schemas.openxmlformats.org/presentationml/2006/main">
  <p:tag name="KSO_WM_BEAUTIFY_FLAG" val=""/>
</p:tagLst>
</file>

<file path=ppt/tags/tag2843.xml><?xml version="1.0" encoding="utf-8"?>
<p:tagLst xmlns:p="http://schemas.openxmlformats.org/presentationml/2006/main">
  <p:tag name="KSO_WM_BEAUTIFY_FLAG" val=""/>
</p:tagLst>
</file>

<file path=ppt/tags/tag2844.xml><?xml version="1.0" encoding="utf-8"?>
<p:tagLst xmlns:p="http://schemas.openxmlformats.org/presentationml/2006/main">
  <p:tag name="KSO_WM_BEAUTIFY_FLAG" val=""/>
</p:tagLst>
</file>

<file path=ppt/tags/tag2845.xml><?xml version="1.0" encoding="utf-8"?>
<p:tagLst xmlns:p="http://schemas.openxmlformats.org/presentationml/2006/main">
  <p:tag name="KSO_WM_BEAUTIFY_FLAG" val=""/>
</p:tagLst>
</file>

<file path=ppt/tags/tag2846.xml><?xml version="1.0" encoding="utf-8"?>
<p:tagLst xmlns:p="http://schemas.openxmlformats.org/presentationml/2006/main">
  <p:tag name="KSO_WM_BEAUTIFY_FLAG" val=""/>
</p:tagLst>
</file>

<file path=ppt/tags/tag2847.xml><?xml version="1.0" encoding="utf-8"?>
<p:tagLst xmlns:p="http://schemas.openxmlformats.org/presentationml/2006/main">
  <p:tag name="KSO_WM_BEAUTIFY_FLAG" val=""/>
</p:tagLst>
</file>

<file path=ppt/tags/tag2848.xml><?xml version="1.0" encoding="utf-8"?>
<p:tagLst xmlns:p="http://schemas.openxmlformats.org/presentationml/2006/main">
  <p:tag name="KSO_WM_BEAUTIFY_FLAG" val=""/>
</p:tagLst>
</file>

<file path=ppt/tags/tag2849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50.xml><?xml version="1.0" encoding="utf-8"?>
<p:tagLst xmlns:p="http://schemas.openxmlformats.org/presentationml/2006/main">
  <p:tag name="KSO_WM_BEAUTIFY_FLAG" val=""/>
</p:tagLst>
</file>

<file path=ppt/tags/tag2851.xml><?xml version="1.0" encoding="utf-8"?>
<p:tagLst xmlns:p="http://schemas.openxmlformats.org/presentationml/2006/main">
  <p:tag name="KSO_WM_BEAUTIFY_FLAG" val=""/>
</p:tagLst>
</file>

<file path=ppt/tags/tag2852.xml><?xml version="1.0" encoding="utf-8"?>
<p:tagLst xmlns:p="http://schemas.openxmlformats.org/presentationml/2006/main">
  <p:tag name="KSO_WM_BEAUTIFY_FLAG" val=""/>
</p:tagLst>
</file>

<file path=ppt/tags/tag2853.xml><?xml version="1.0" encoding="utf-8"?>
<p:tagLst xmlns:p="http://schemas.openxmlformats.org/presentationml/2006/main">
  <p:tag name="KSO_WM_BEAUTIFY_FLAG" val=""/>
</p:tagLst>
</file>

<file path=ppt/tags/tag2854.xml><?xml version="1.0" encoding="utf-8"?>
<p:tagLst xmlns:p="http://schemas.openxmlformats.org/presentationml/2006/main">
  <p:tag name="KSO_WM_BEAUTIFY_FLAG" val=""/>
</p:tagLst>
</file>

<file path=ppt/tags/tag2855.xml><?xml version="1.0" encoding="utf-8"?>
<p:tagLst xmlns:p="http://schemas.openxmlformats.org/presentationml/2006/main">
  <p:tag name="KSO_WM_BEAUTIFY_FLAG" val=""/>
</p:tagLst>
</file>

<file path=ppt/tags/tag2856.xml><?xml version="1.0" encoding="utf-8"?>
<p:tagLst xmlns:p="http://schemas.openxmlformats.org/presentationml/2006/main">
  <p:tag name="KSO_WM_BEAUTIFY_FLAG" val=""/>
</p:tagLst>
</file>

<file path=ppt/tags/tag2857.xml><?xml version="1.0" encoding="utf-8"?>
<p:tagLst xmlns:p="http://schemas.openxmlformats.org/presentationml/2006/main">
  <p:tag name="KSO_WM_BEAUTIFY_FLAG" val=""/>
</p:tagLst>
</file>

<file path=ppt/tags/tag2858.xml><?xml version="1.0" encoding="utf-8"?>
<p:tagLst xmlns:p="http://schemas.openxmlformats.org/presentationml/2006/main">
  <p:tag name="KSO_WM_BEAUTIFY_FLAG" val=""/>
</p:tagLst>
</file>

<file path=ppt/tags/tag2859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60.xml><?xml version="1.0" encoding="utf-8"?>
<p:tagLst xmlns:p="http://schemas.openxmlformats.org/presentationml/2006/main">
  <p:tag name="KSO_WM_BEAUTIFY_FLAG" val=""/>
</p:tagLst>
</file>

<file path=ppt/tags/tag2861.xml><?xml version="1.0" encoding="utf-8"?>
<p:tagLst xmlns:p="http://schemas.openxmlformats.org/presentationml/2006/main">
  <p:tag name="KSO_WM_BEAUTIFY_FLAG" val=""/>
</p:tagLst>
</file>

<file path=ppt/tags/tag2862.xml><?xml version="1.0" encoding="utf-8"?>
<p:tagLst xmlns:p="http://schemas.openxmlformats.org/presentationml/2006/main">
  <p:tag name="KSO_WM_BEAUTIFY_FLAG" val=""/>
</p:tagLst>
</file>

<file path=ppt/tags/tag2863.xml><?xml version="1.0" encoding="utf-8"?>
<p:tagLst xmlns:p="http://schemas.openxmlformats.org/presentationml/2006/main">
  <p:tag name="KSO_WM_BEAUTIFY_FLAG" val=""/>
</p:tagLst>
</file>

<file path=ppt/tags/tag2864.xml><?xml version="1.0" encoding="utf-8"?>
<p:tagLst xmlns:p="http://schemas.openxmlformats.org/presentationml/2006/main">
  <p:tag name="KSO_WM_BEAUTIFY_FLAG" val=""/>
</p:tagLst>
</file>

<file path=ppt/tags/tag2865.xml><?xml version="1.0" encoding="utf-8"?>
<p:tagLst xmlns:p="http://schemas.openxmlformats.org/presentationml/2006/main">
  <p:tag name="KSO_WM_BEAUTIFY_FLAG" val=""/>
</p:tagLst>
</file>

<file path=ppt/tags/tag2866.xml><?xml version="1.0" encoding="utf-8"?>
<p:tagLst xmlns:p="http://schemas.openxmlformats.org/presentationml/2006/main">
  <p:tag name="KSO_WM_BEAUTIFY_FLAG" val=""/>
</p:tagLst>
</file>

<file path=ppt/tags/tag2867.xml><?xml version="1.0" encoding="utf-8"?>
<p:tagLst xmlns:p="http://schemas.openxmlformats.org/presentationml/2006/main">
  <p:tag name="KSO_WM_BEAUTIFY_FLAG" val=""/>
</p:tagLst>
</file>

<file path=ppt/tags/tag2868.xml><?xml version="1.0" encoding="utf-8"?>
<p:tagLst xmlns:p="http://schemas.openxmlformats.org/presentationml/2006/main">
  <p:tag name="KSO_WM_BEAUTIFY_FLAG" val=""/>
</p:tagLst>
</file>

<file path=ppt/tags/tag2869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70.xml><?xml version="1.0" encoding="utf-8"?>
<p:tagLst xmlns:p="http://schemas.openxmlformats.org/presentationml/2006/main">
  <p:tag name="KSO_WM_BEAUTIFY_FLAG" val=""/>
</p:tagLst>
</file>

<file path=ppt/tags/tag2871.xml><?xml version="1.0" encoding="utf-8"?>
<p:tagLst xmlns:p="http://schemas.openxmlformats.org/presentationml/2006/main">
  <p:tag name="KSO_WM_BEAUTIFY_FLAG" val=""/>
</p:tagLst>
</file>

<file path=ppt/tags/tag2872.xml><?xml version="1.0" encoding="utf-8"?>
<p:tagLst xmlns:p="http://schemas.openxmlformats.org/presentationml/2006/main">
  <p:tag name="KSO_WM_BEAUTIFY_FLAG" val=""/>
</p:tagLst>
</file>

<file path=ppt/tags/tag2873.xml><?xml version="1.0" encoding="utf-8"?>
<p:tagLst xmlns:p="http://schemas.openxmlformats.org/presentationml/2006/main">
  <p:tag name="KSO_WM_BEAUTIFY_FLAG" val=""/>
</p:tagLst>
</file>

<file path=ppt/tags/tag2874.xml><?xml version="1.0" encoding="utf-8"?>
<p:tagLst xmlns:p="http://schemas.openxmlformats.org/presentationml/2006/main">
  <p:tag name="KSO_WM_BEAUTIFY_FLAG" val=""/>
</p:tagLst>
</file>

<file path=ppt/tags/tag2875.xml><?xml version="1.0" encoding="utf-8"?>
<p:tagLst xmlns:p="http://schemas.openxmlformats.org/presentationml/2006/main">
  <p:tag name="KSO_WM_BEAUTIFY_FLAG" val=""/>
</p:tagLst>
</file>

<file path=ppt/tags/tag2876.xml><?xml version="1.0" encoding="utf-8"?>
<p:tagLst xmlns:p="http://schemas.openxmlformats.org/presentationml/2006/main">
  <p:tag name="KSO_WM_BEAUTIFY_FLAG" val=""/>
</p:tagLst>
</file>

<file path=ppt/tags/tag2877.xml><?xml version="1.0" encoding="utf-8"?>
<p:tagLst xmlns:p="http://schemas.openxmlformats.org/presentationml/2006/main">
  <p:tag name="KSO_WM_BEAUTIFY_FLAG" val=""/>
</p:tagLst>
</file>

<file path=ppt/tags/tag2878.xml><?xml version="1.0" encoding="utf-8"?>
<p:tagLst xmlns:p="http://schemas.openxmlformats.org/presentationml/2006/main">
  <p:tag name="KSO_WM_BEAUTIFY_FLAG" val=""/>
</p:tagLst>
</file>

<file path=ppt/tags/tag2879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80.xml><?xml version="1.0" encoding="utf-8"?>
<p:tagLst xmlns:p="http://schemas.openxmlformats.org/presentationml/2006/main">
  <p:tag name="KSO_WM_BEAUTIFY_FLAG" val=""/>
</p:tagLst>
</file>

<file path=ppt/tags/tag2881.xml><?xml version="1.0" encoding="utf-8"?>
<p:tagLst xmlns:p="http://schemas.openxmlformats.org/presentationml/2006/main">
  <p:tag name="KSO_WM_BEAUTIFY_FLAG" val=""/>
</p:tagLst>
</file>

<file path=ppt/tags/tag2882.xml><?xml version="1.0" encoding="utf-8"?>
<p:tagLst xmlns:p="http://schemas.openxmlformats.org/presentationml/2006/main">
  <p:tag name="KSO_WM_BEAUTIFY_FLAG" val=""/>
</p:tagLst>
</file>

<file path=ppt/tags/tag2883.xml><?xml version="1.0" encoding="utf-8"?>
<p:tagLst xmlns:p="http://schemas.openxmlformats.org/presentationml/2006/main">
  <p:tag name="KSO_WM_BEAUTIFY_FLAG" val=""/>
</p:tagLst>
</file>

<file path=ppt/tags/tag2884.xml><?xml version="1.0" encoding="utf-8"?>
<p:tagLst xmlns:p="http://schemas.openxmlformats.org/presentationml/2006/main">
  <p:tag name="KSO_WM_BEAUTIFY_FLAG" val=""/>
</p:tagLst>
</file>

<file path=ppt/tags/tag2885.xml><?xml version="1.0" encoding="utf-8"?>
<p:tagLst xmlns:p="http://schemas.openxmlformats.org/presentationml/2006/main">
  <p:tag name="KSO_WM_BEAUTIFY_FLAG" val=""/>
</p:tagLst>
</file>

<file path=ppt/tags/tag2886.xml><?xml version="1.0" encoding="utf-8"?>
<p:tagLst xmlns:p="http://schemas.openxmlformats.org/presentationml/2006/main">
  <p:tag name="KSO_WM_BEAUTIFY_FLAG" val=""/>
</p:tagLst>
</file>

<file path=ppt/tags/tag2887.xml><?xml version="1.0" encoding="utf-8"?>
<p:tagLst xmlns:p="http://schemas.openxmlformats.org/presentationml/2006/main">
  <p:tag name="KSO_WM_BEAUTIFY_FLAG" val=""/>
</p:tagLst>
</file>

<file path=ppt/tags/tag2888.xml><?xml version="1.0" encoding="utf-8"?>
<p:tagLst xmlns:p="http://schemas.openxmlformats.org/presentationml/2006/main">
  <p:tag name="KSO_WM_BEAUTIFY_FLAG" val=""/>
</p:tagLst>
</file>

<file path=ppt/tags/tag2889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890.xml><?xml version="1.0" encoding="utf-8"?>
<p:tagLst xmlns:p="http://schemas.openxmlformats.org/presentationml/2006/main">
  <p:tag name="KSO_WM_BEAUTIFY_FLAG" val=""/>
</p:tagLst>
</file>

<file path=ppt/tags/tag2891.xml><?xml version="1.0" encoding="utf-8"?>
<p:tagLst xmlns:p="http://schemas.openxmlformats.org/presentationml/2006/main">
  <p:tag name="KSO_WM_BEAUTIFY_FLAG" val=""/>
</p:tagLst>
</file>

<file path=ppt/tags/tag2892.xml><?xml version="1.0" encoding="utf-8"?>
<p:tagLst xmlns:p="http://schemas.openxmlformats.org/presentationml/2006/main">
  <p:tag name="KSO_WM_BEAUTIFY_FLAG" val=""/>
</p:tagLst>
</file>

<file path=ppt/tags/tag2893.xml><?xml version="1.0" encoding="utf-8"?>
<p:tagLst xmlns:p="http://schemas.openxmlformats.org/presentationml/2006/main">
  <p:tag name="KSO_WM_BEAUTIFY_FLAG" val=""/>
</p:tagLst>
</file>

<file path=ppt/tags/tag2894.xml><?xml version="1.0" encoding="utf-8"?>
<p:tagLst xmlns:p="http://schemas.openxmlformats.org/presentationml/2006/main">
  <p:tag name="KSO_WM_BEAUTIFY_FLAG" val=""/>
</p:tagLst>
</file>

<file path=ppt/tags/tag2895.xml><?xml version="1.0" encoding="utf-8"?>
<p:tagLst xmlns:p="http://schemas.openxmlformats.org/presentationml/2006/main">
  <p:tag name="KSO_WM_BEAUTIFY_FLAG" val=""/>
</p:tagLst>
</file>

<file path=ppt/tags/tag2896.xml><?xml version="1.0" encoding="utf-8"?>
<p:tagLst xmlns:p="http://schemas.openxmlformats.org/presentationml/2006/main">
  <p:tag name="KSO_WM_BEAUTIFY_FLAG" val=""/>
</p:tagLst>
</file>

<file path=ppt/tags/tag2897.xml><?xml version="1.0" encoding="utf-8"?>
<p:tagLst xmlns:p="http://schemas.openxmlformats.org/presentationml/2006/main">
  <p:tag name="KSO_WM_BEAUTIFY_FLAG" val=""/>
</p:tagLst>
</file>

<file path=ppt/tags/tag2898.xml><?xml version="1.0" encoding="utf-8"?>
<p:tagLst xmlns:p="http://schemas.openxmlformats.org/presentationml/2006/main">
  <p:tag name="KSO_WM_BEAUTIFY_FLAG" val=""/>
</p:tagLst>
</file>

<file path=ppt/tags/tag289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00.xml><?xml version="1.0" encoding="utf-8"?>
<p:tagLst xmlns:p="http://schemas.openxmlformats.org/presentationml/2006/main">
  <p:tag name="KSO_WM_BEAUTIFY_FLAG" val=""/>
</p:tagLst>
</file>

<file path=ppt/tags/tag2901.xml><?xml version="1.0" encoding="utf-8"?>
<p:tagLst xmlns:p="http://schemas.openxmlformats.org/presentationml/2006/main">
  <p:tag name="KSO_WM_BEAUTIFY_FLAG" val=""/>
</p:tagLst>
</file>

<file path=ppt/tags/tag2902.xml><?xml version="1.0" encoding="utf-8"?>
<p:tagLst xmlns:p="http://schemas.openxmlformats.org/presentationml/2006/main">
  <p:tag name="KSO_WM_BEAUTIFY_FLAG" val=""/>
</p:tagLst>
</file>

<file path=ppt/tags/tag2903.xml><?xml version="1.0" encoding="utf-8"?>
<p:tagLst xmlns:p="http://schemas.openxmlformats.org/presentationml/2006/main">
  <p:tag name="KSO_WM_BEAUTIFY_FLAG" val=""/>
</p:tagLst>
</file>

<file path=ppt/tags/tag2904.xml><?xml version="1.0" encoding="utf-8"?>
<p:tagLst xmlns:p="http://schemas.openxmlformats.org/presentationml/2006/main">
  <p:tag name="KSO_WM_BEAUTIFY_FLAG" val=""/>
</p:tagLst>
</file>

<file path=ppt/tags/tag2905.xml><?xml version="1.0" encoding="utf-8"?>
<p:tagLst xmlns:p="http://schemas.openxmlformats.org/presentationml/2006/main">
  <p:tag name="KSO_WM_BEAUTIFY_FLAG" val=""/>
</p:tagLst>
</file>

<file path=ppt/tags/tag2906.xml><?xml version="1.0" encoding="utf-8"?>
<p:tagLst xmlns:p="http://schemas.openxmlformats.org/presentationml/2006/main">
  <p:tag name="KSO_WM_BEAUTIFY_FLAG" val=""/>
</p:tagLst>
</file>

<file path=ppt/tags/tag2907.xml><?xml version="1.0" encoding="utf-8"?>
<p:tagLst xmlns:p="http://schemas.openxmlformats.org/presentationml/2006/main">
  <p:tag name="KSO_WM_BEAUTIFY_FLAG" val=""/>
</p:tagLst>
</file>

<file path=ppt/tags/tag2908.xml><?xml version="1.0" encoding="utf-8"?>
<p:tagLst xmlns:p="http://schemas.openxmlformats.org/presentationml/2006/main">
  <p:tag name="KSO_WM_BEAUTIFY_FLAG" val=""/>
</p:tagLst>
</file>

<file path=ppt/tags/tag2909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10.xml><?xml version="1.0" encoding="utf-8"?>
<p:tagLst xmlns:p="http://schemas.openxmlformats.org/presentationml/2006/main">
  <p:tag name="KSO_WM_BEAUTIFY_FLAG" val=""/>
</p:tagLst>
</file>

<file path=ppt/tags/tag2911.xml><?xml version="1.0" encoding="utf-8"?>
<p:tagLst xmlns:p="http://schemas.openxmlformats.org/presentationml/2006/main">
  <p:tag name="KSO_WM_BEAUTIFY_FLAG" val=""/>
</p:tagLst>
</file>

<file path=ppt/tags/tag2912.xml><?xml version="1.0" encoding="utf-8"?>
<p:tagLst xmlns:p="http://schemas.openxmlformats.org/presentationml/2006/main">
  <p:tag name="KSO_WM_BEAUTIFY_FLAG" val=""/>
</p:tagLst>
</file>

<file path=ppt/tags/tag2913.xml><?xml version="1.0" encoding="utf-8"?>
<p:tagLst xmlns:p="http://schemas.openxmlformats.org/presentationml/2006/main">
  <p:tag name="KSO_WM_BEAUTIFY_FLAG" val=""/>
</p:tagLst>
</file>

<file path=ppt/tags/tag2914.xml><?xml version="1.0" encoding="utf-8"?>
<p:tagLst xmlns:p="http://schemas.openxmlformats.org/presentationml/2006/main">
  <p:tag name="KSO_WM_BEAUTIFY_FLAG" val=""/>
</p:tagLst>
</file>

<file path=ppt/tags/tag2915.xml><?xml version="1.0" encoding="utf-8"?>
<p:tagLst xmlns:p="http://schemas.openxmlformats.org/presentationml/2006/main">
  <p:tag name="KSO_WM_BEAUTIFY_FLAG" val=""/>
</p:tagLst>
</file>

<file path=ppt/tags/tag2916.xml><?xml version="1.0" encoding="utf-8"?>
<p:tagLst xmlns:p="http://schemas.openxmlformats.org/presentationml/2006/main">
  <p:tag name="KSO_WM_BEAUTIFY_FLAG" val=""/>
</p:tagLst>
</file>

<file path=ppt/tags/tag2917.xml><?xml version="1.0" encoding="utf-8"?>
<p:tagLst xmlns:p="http://schemas.openxmlformats.org/presentationml/2006/main">
  <p:tag name="KSO_WM_BEAUTIFY_FLAG" val=""/>
</p:tagLst>
</file>

<file path=ppt/tags/tag2918.xml><?xml version="1.0" encoding="utf-8"?>
<p:tagLst xmlns:p="http://schemas.openxmlformats.org/presentationml/2006/main">
  <p:tag name="KSO_WM_BEAUTIFY_FLAG" val=""/>
</p:tagLst>
</file>

<file path=ppt/tags/tag2919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20.xml><?xml version="1.0" encoding="utf-8"?>
<p:tagLst xmlns:p="http://schemas.openxmlformats.org/presentationml/2006/main">
  <p:tag name="KSO_WM_BEAUTIFY_FLAG" val=""/>
</p:tagLst>
</file>

<file path=ppt/tags/tag2921.xml><?xml version="1.0" encoding="utf-8"?>
<p:tagLst xmlns:p="http://schemas.openxmlformats.org/presentationml/2006/main">
  <p:tag name="KSO_WM_BEAUTIFY_FLAG" val=""/>
</p:tagLst>
</file>

<file path=ppt/tags/tag2922.xml><?xml version="1.0" encoding="utf-8"?>
<p:tagLst xmlns:p="http://schemas.openxmlformats.org/presentationml/2006/main">
  <p:tag name="KSO_WM_BEAUTIFY_FLAG" val=""/>
</p:tagLst>
</file>

<file path=ppt/tags/tag2923.xml><?xml version="1.0" encoding="utf-8"?>
<p:tagLst xmlns:p="http://schemas.openxmlformats.org/presentationml/2006/main">
  <p:tag name="KSO_WM_BEAUTIFY_FLAG" val=""/>
</p:tagLst>
</file>

<file path=ppt/tags/tag2924.xml><?xml version="1.0" encoding="utf-8"?>
<p:tagLst xmlns:p="http://schemas.openxmlformats.org/presentationml/2006/main">
  <p:tag name="KSO_WM_BEAUTIFY_FLAG" val=""/>
</p:tagLst>
</file>

<file path=ppt/tags/tag2925.xml><?xml version="1.0" encoding="utf-8"?>
<p:tagLst xmlns:p="http://schemas.openxmlformats.org/presentationml/2006/main">
  <p:tag name="KSO_WM_BEAUTIFY_FLAG" val=""/>
</p:tagLst>
</file>

<file path=ppt/tags/tag2926.xml><?xml version="1.0" encoding="utf-8"?>
<p:tagLst xmlns:p="http://schemas.openxmlformats.org/presentationml/2006/main">
  <p:tag name="KSO_WM_BEAUTIFY_FLAG" val=""/>
</p:tagLst>
</file>

<file path=ppt/tags/tag2927.xml><?xml version="1.0" encoding="utf-8"?>
<p:tagLst xmlns:p="http://schemas.openxmlformats.org/presentationml/2006/main">
  <p:tag name="KSO_WM_BEAUTIFY_FLAG" val=""/>
</p:tagLst>
</file>

<file path=ppt/tags/tag2928.xml><?xml version="1.0" encoding="utf-8"?>
<p:tagLst xmlns:p="http://schemas.openxmlformats.org/presentationml/2006/main">
  <p:tag name="KSO_WM_BEAUTIFY_FLAG" val=""/>
</p:tagLst>
</file>

<file path=ppt/tags/tag2929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30.xml><?xml version="1.0" encoding="utf-8"?>
<p:tagLst xmlns:p="http://schemas.openxmlformats.org/presentationml/2006/main">
  <p:tag name="KSO_WM_BEAUTIFY_FLAG" val=""/>
</p:tagLst>
</file>

<file path=ppt/tags/tag2931.xml><?xml version="1.0" encoding="utf-8"?>
<p:tagLst xmlns:p="http://schemas.openxmlformats.org/presentationml/2006/main">
  <p:tag name="KSO_WM_BEAUTIFY_FLAG" val=""/>
</p:tagLst>
</file>

<file path=ppt/tags/tag2932.xml><?xml version="1.0" encoding="utf-8"?>
<p:tagLst xmlns:p="http://schemas.openxmlformats.org/presentationml/2006/main">
  <p:tag name="KSO_WM_BEAUTIFY_FLAG" val=""/>
</p:tagLst>
</file>

<file path=ppt/tags/tag2933.xml><?xml version="1.0" encoding="utf-8"?>
<p:tagLst xmlns:p="http://schemas.openxmlformats.org/presentationml/2006/main">
  <p:tag name="KSO_WM_BEAUTIFY_FLAG" val=""/>
</p:tagLst>
</file>

<file path=ppt/tags/tag2934.xml><?xml version="1.0" encoding="utf-8"?>
<p:tagLst xmlns:p="http://schemas.openxmlformats.org/presentationml/2006/main">
  <p:tag name="KSO_WM_BEAUTIFY_FLAG" val=""/>
</p:tagLst>
</file>

<file path=ppt/tags/tag2935.xml><?xml version="1.0" encoding="utf-8"?>
<p:tagLst xmlns:p="http://schemas.openxmlformats.org/presentationml/2006/main">
  <p:tag name="KSO_WM_BEAUTIFY_FLAG" val=""/>
</p:tagLst>
</file>

<file path=ppt/tags/tag2936.xml><?xml version="1.0" encoding="utf-8"?>
<p:tagLst xmlns:p="http://schemas.openxmlformats.org/presentationml/2006/main">
  <p:tag name="KSO_WM_BEAUTIFY_FLAG" val=""/>
</p:tagLst>
</file>

<file path=ppt/tags/tag2937.xml><?xml version="1.0" encoding="utf-8"?>
<p:tagLst xmlns:p="http://schemas.openxmlformats.org/presentationml/2006/main">
  <p:tag name="KSO_WM_BEAUTIFY_FLAG" val=""/>
</p:tagLst>
</file>

<file path=ppt/tags/tag2938.xml><?xml version="1.0" encoding="utf-8"?>
<p:tagLst xmlns:p="http://schemas.openxmlformats.org/presentationml/2006/main">
  <p:tag name="KSO_WM_BEAUTIFY_FLAG" val=""/>
</p:tagLst>
</file>

<file path=ppt/tags/tag2939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40.xml><?xml version="1.0" encoding="utf-8"?>
<p:tagLst xmlns:p="http://schemas.openxmlformats.org/presentationml/2006/main">
  <p:tag name="KSO_WM_BEAUTIFY_FLAG" val=""/>
</p:tagLst>
</file>

<file path=ppt/tags/tag2941.xml><?xml version="1.0" encoding="utf-8"?>
<p:tagLst xmlns:p="http://schemas.openxmlformats.org/presentationml/2006/main">
  <p:tag name="KSO_WM_BEAUTIFY_FLAG" val=""/>
</p:tagLst>
</file>

<file path=ppt/tags/tag2942.xml><?xml version="1.0" encoding="utf-8"?>
<p:tagLst xmlns:p="http://schemas.openxmlformats.org/presentationml/2006/main">
  <p:tag name="KSO_WM_BEAUTIFY_FLAG" val=""/>
</p:tagLst>
</file>

<file path=ppt/tags/tag2943.xml><?xml version="1.0" encoding="utf-8"?>
<p:tagLst xmlns:p="http://schemas.openxmlformats.org/presentationml/2006/main">
  <p:tag name="KSO_WM_BEAUTIFY_FLAG" val=""/>
</p:tagLst>
</file>

<file path=ppt/tags/tag2944.xml><?xml version="1.0" encoding="utf-8"?>
<p:tagLst xmlns:p="http://schemas.openxmlformats.org/presentationml/2006/main">
  <p:tag name="KSO_WM_BEAUTIFY_FLAG" val=""/>
</p:tagLst>
</file>

<file path=ppt/tags/tag2945.xml><?xml version="1.0" encoding="utf-8"?>
<p:tagLst xmlns:p="http://schemas.openxmlformats.org/presentationml/2006/main">
  <p:tag name="KSO_WM_BEAUTIFY_FLAG" val=""/>
</p:tagLst>
</file>

<file path=ppt/tags/tag2946.xml><?xml version="1.0" encoding="utf-8"?>
<p:tagLst xmlns:p="http://schemas.openxmlformats.org/presentationml/2006/main">
  <p:tag name="KSO_WM_BEAUTIFY_FLAG" val=""/>
</p:tagLst>
</file>

<file path=ppt/tags/tag2947.xml><?xml version="1.0" encoding="utf-8"?>
<p:tagLst xmlns:p="http://schemas.openxmlformats.org/presentationml/2006/main">
  <p:tag name="KSO_WM_BEAUTIFY_FLAG" val=""/>
</p:tagLst>
</file>

<file path=ppt/tags/tag2948.xml><?xml version="1.0" encoding="utf-8"?>
<p:tagLst xmlns:p="http://schemas.openxmlformats.org/presentationml/2006/main">
  <p:tag name="KSO_WM_BEAUTIFY_FLAG" val=""/>
</p:tagLst>
</file>

<file path=ppt/tags/tag2949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50.xml><?xml version="1.0" encoding="utf-8"?>
<p:tagLst xmlns:p="http://schemas.openxmlformats.org/presentationml/2006/main">
  <p:tag name="KSO_WM_BEAUTIFY_FLAG" val=""/>
</p:tagLst>
</file>

<file path=ppt/tags/tag2951.xml><?xml version="1.0" encoding="utf-8"?>
<p:tagLst xmlns:p="http://schemas.openxmlformats.org/presentationml/2006/main">
  <p:tag name="KSO_WM_BEAUTIFY_FLAG" val=""/>
</p:tagLst>
</file>

<file path=ppt/tags/tag2952.xml><?xml version="1.0" encoding="utf-8"?>
<p:tagLst xmlns:p="http://schemas.openxmlformats.org/presentationml/2006/main">
  <p:tag name="KSO_WM_BEAUTIFY_FLAG" val=""/>
</p:tagLst>
</file>

<file path=ppt/tags/tag2953.xml><?xml version="1.0" encoding="utf-8"?>
<p:tagLst xmlns:p="http://schemas.openxmlformats.org/presentationml/2006/main">
  <p:tag name="KSO_WM_BEAUTIFY_FLAG" val=""/>
</p:tagLst>
</file>

<file path=ppt/tags/tag2954.xml><?xml version="1.0" encoding="utf-8"?>
<p:tagLst xmlns:p="http://schemas.openxmlformats.org/presentationml/2006/main">
  <p:tag name="KSO_WM_BEAUTIFY_FLAG" val=""/>
</p:tagLst>
</file>

<file path=ppt/tags/tag2955.xml><?xml version="1.0" encoding="utf-8"?>
<p:tagLst xmlns:p="http://schemas.openxmlformats.org/presentationml/2006/main">
  <p:tag name="KSO_WM_BEAUTIFY_FLAG" val=""/>
</p:tagLst>
</file>

<file path=ppt/tags/tag2956.xml><?xml version="1.0" encoding="utf-8"?>
<p:tagLst xmlns:p="http://schemas.openxmlformats.org/presentationml/2006/main">
  <p:tag name="KSO_WM_BEAUTIFY_FLAG" val=""/>
</p:tagLst>
</file>

<file path=ppt/tags/tag2957.xml><?xml version="1.0" encoding="utf-8"?>
<p:tagLst xmlns:p="http://schemas.openxmlformats.org/presentationml/2006/main">
  <p:tag name="KSO_WM_BEAUTIFY_FLAG" val=""/>
</p:tagLst>
</file>

<file path=ppt/tags/tag2958.xml><?xml version="1.0" encoding="utf-8"?>
<p:tagLst xmlns:p="http://schemas.openxmlformats.org/presentationml/2006/main">
  <p:tag name="KSO_WM_BEAUTIFY_FLAG" val=""/>
</p:tagLst>
</file>

<file path=ppt/tags/tag2959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60.xml><?xml version="1.0" encoding="utf-8"?>
<p:tagLst xmlns:p="http://schemas.openxmlformats.org/presentationml/2006/main">
  <p:tag name="KSO_WM_BEAUTIFY_FLAG" val=""/>
</p:tagLst>
</file>

<file path=ppt/tags/tag2961.xml><?xml version="1.0" encoding="utf-8"?>
<p:tagLst xmlns:p="http://schemas.openxmlformats.org/presentationml/2006/main">
  <p:tag name="KSO_WM_BEAUTIFY_FLAG" val=""/>
</p:tagLst>
</file>

<file path=ppt/tags/tag2962.xml><?xml version="1.0" encoding="utf-8"?>
<p:tagLst xmlns:p="http://schemas.openxmlformats.org/presentationml/2006/main">
  <p:tag name="KSO_WM_BEAUTIFY_FLAG" val=""/>
</p:tagLst>
</file>

<file path=ppt/tags/tag2963.xml><?xml version="1.0" encoding="utf-8"?>
<p:tagLst xmlns:p="http://schemas.openxmlformats.org/presentationml/2006/main">
  <p:tag name="KSO_WM_BEAUTIFY_FLAG" val=""/>
</p:tagLst>
</file>

<file path=ppt/tags/tag2964.xml><?xml version="1.0" encoding="utf-8"?>
<p:tagLst xmlns:p="http://schemas.openxmlformats.org/presentationml/2006/main">
  <p:tag name="KSO_WM_BEAUTIFY_FLAG" val=""/>
</p:tagLst>
</file>

<file path=ppt/tags/tag2965.xml><?xml version="1.0" encoding="utf-8"?>
<p:tagLst xmlns:p="http://schemas.openxmlformats.org/presentationml/2006/main">
  <p:tag name="KSO_WM_BEAUTIFY_FLAG" val=""/>
</p:tagLst>
</file>

<file path=ppt/tags/tag2966.xml><?xml version="1.0" encoding="utf-8"?>
<p:tagLst xmlns:p="http://schemas.openxmlformats.org/presentationml/2006/main">
  <p:tag name="KSO_WM_BEAUTIFY_FLAG" val=""/>
</p:tagLst>
</file>

<file path=ppt/tags/tag2967.xml><?xml version="1.0" encoding="utf-8"?>
<p:tagLst xmlns:p="http://schemas.openxmlformats.org/presentationml/2006/main">
  <p:tag name="KSO_WM_BEAUTIFY_FLAG" val=""/>
</p:tagLst>
</file>

<file path=ppt/tags/tag2968.xml><?xml version="1.0" encoding="utf-8"?>
<p:tagLst xmlns:p="http://schemas.openxmlformats.org/presentationml/2006/main">
  <p:tag name="KSO_WM_BEAUTIFY_FLAG" val=""/>
</p:tagLst>
</file>

<file path=ppt/tags/tag2969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70.xml><?xml version="1.0" encoding="utf-8"?>
<p:tagLst xmlns:p="http://schemas.openxmlformats.org/presentationml/2006/main">
  <p:tag name="KSO_WM_BEAUTIFY_FLAG" val=""/>
</p:tagLst>
</file>

<file path=ppt/tags/tag2971.xml><?xml version="1.0" encoding="utf-8"?>
<p:tagLst xmlns:p="http://schemas.openxmlformats.org/presentationml/2006/main">
  <p:tag name="KSO_WM_BEAUTIFY_FLAG" val=""/>
</p:tagLst>
</file>

<file path=ppt/tags/tag2972.xml><?xml version="1.0" encoding="utf-8"?>
<p:tagLst xmlns:p="http://schemas.openxmlformats.org/presentationml/2006/main">
  <p:tag name="KSO_WM_BEAUTIFY_FLAG" val=""/>
</p:tagLst>
</file>

<file path=ppt/tags/tag2973.xml><?xml version="1.0" encoding="utf-8"?>
<p:tagLst xmlns:p="http://schemas.openxmlformats.org/presentationml/2006/main">
  <p:tag name="KSO_WM_BEAUTIFY_FLAG" val=""/>
</p:tagLst>
</file>

<file path=ppt/tags/tag2974.xml><?xml version="1.0" encoding="utf-8"?>
<p:tagLst xmlns:p="http://schemas.openxmlformats.org/presentationml/2006/main">
  <p:tag name="KSO_WM_BEAUTIFY_FLAG" val=""/>
</p:tagLst>
</file>

<file path=ppt/tags/tag2975.xml><?xml version="1.0" encoding="utf-8"?>
<p:tagLst xmlns:p="http://schemas.openxmlformats.org/presentationml/2006/main">
  <p:tag name="KSO_WM_BEAUTIFY_FLAG" val=""/>
</p:tagLst>
</file>

<file path=ppt/tags/tag2976.xml><?xml version="1.0" encoding="utf-8"?>
<p:tagLst xmlns:p="http://schemas.openxmlformats.org/presentationml/2006/main">
  <p:tag name="KSO_WM_BEAUTIFY_FLAG" val=""/>
</p:tagLst>
</file>

<file path=ppt/tags/tag2977.xml><?xml version="1.0" encoding="utf-8"?>
<p:tagLst xmlns:p="http://schemas.openxmlformats.org/presentationml/2006/main">
  <p:tag name="KSO_WM_BEAUTIFY_FLAG" val=""/>
</p:tagLst>
</file>

<file path=ppt/tags/tag2978.xml><?xml version="1.0" encoding="utf-8"?>
<p:tagLst xmlns:p="http://schemas.openxmlformats.org/presentationml/2006/main">
  <p:tag name="KSO_WM_BEAUTIFY_FLAG" val=""/>
</p:tagLst>
</file>

<file path=ppt/tags/tag2979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80.xml><?xml version="1.0" encoding="utf-8"?>
<p:tagLst xmlns:p="http://schemas.openxmlformats.org/presentationml/2006/main">
  <p:tag name="KSO_WM_BEAUTIFY_FLAG" val=""/>
</p:tagLst>
</file>

<file path=ppt/tags/tag2981.xml><?xml version="1.0" encoding="utf-8"?>
<p:tagLst xmlns:p="http://schemas.openxmlformats.org/presentationml/2006/main">
  <p:tag name="KSO_WM_BEAUTIFY_FLAG" val=""/>
</p:tagLst>
</file>

<file path=ppt/tags/tag2982.xml><?xml version="1.0" encoding="utf-8"?>
<p:tagLst xmlns:p="http://schemas.openxmlformats.org/presentationml/2006/main">
  <p:tag name="KSO_WM_BEAUTIFY_FLAG" val=""/>
</p:tagLst>
</file>

<file path=ppt/tags/tag2983.xml><?xml version="1.0" encoding="utf-8"?>
<p:tagLst xmlns:p="http://schemas.openxmlformats.org/presentationml/2006/main">
  <p:tag name="KSO_WM_BEAUTIFY_FLAG" val=""/>
</p:tagLst>
</file>

<file path=ppt/tags/tag2984.xml><?xml version="1.0" encoding="utf-8"?>
<p:tagLst xmlns:p="http://schemas.openxmlformats.org/presentationml/2006/main">
  <p:tag name="KSO_WM_BEAUTIFY_FLAG" val=""/>
</p:tagLst>
</file>

<file path=ppt/tags/tag2985.xml><?xml version="1.0" encoding="utf-8"?>
<p:tagLst xmlns:p="http://schemas.openxmlformats.org/presentationml/2006/main">
  <p:tag name="KSO_WM_BEAUTIFY_FLAG" val=""/>
</p:tagLst>
</file>

<file path=ppt/tags/tag2986.xml><?xml version="1.0" encoding="utf-8"?>
<p:tagLst xmlns:p="http://schemas.openxmlformats.org/presentationml/2006/main">
  <p:tag name="KSO_WM_BEAUTIFY_FLAG" val=""/>
</p:tagLst>
</file>

<file path=ppt/tags/tag2987.xml><?xml version="1.0" encoding="utf-8"?>
<p:tagLst xmlns:p="http://schemas.openxmlformats.org/presentationml/2006/main">
  <p:tag name="KSO_WM_BEAUTIFY_FLAG" val=""/>
</p:tagLst>
</file>

<file path=ppt/tags/tag2988.xml><?xml version="1.0" encoding="utf-8"?>
<p:tagLst xmlns:p="http://schemas.openxmlformats.org/presentationml/2006/main">
  <p:tag name="KSO_WM_BEAUTIFY_FLAG" val=""/>
</p:tagLst>
</file>

<file path=ppt/tags/tag2989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2990.xml><?xml version="1.0" encoding="utf-8"?>
<p:tagLst xmlns:p="http://schemas.openxmlformats.org/presentationml/2006/main">
  <p:tag name="KSO_WM_BEAUTIFY_FLAG" val=""/>
</p:tagLst>
</file>

<file path=ppt/tags/tag2991.xml><?xml version="1.0" encoding="utf-8"?>
<p:tagLst xmlns:p="http://schemas.openxmlformats.org/presentationml/2006/main">
  <p:tag name="KSO_WM_BEAUTIFY_FLAG" val=""/>
</p:tagLst>
</file>

<file path=ppt/tags/tag2992.xml><?xml version="1.0" encoding="utf-8"?>
<p:tagLst xmlns:p="http://schemas.openxmlformats.org/presentationml/2006/main">
  <p:tag name="KSO_WM_BEAUTIFY_FLAG" val=""/>
</p:tagLst>
</file>

<file path=ppt/tags/tag2993.xml><?xml version="1.0" encoding="utf-8"?>
<p:tagLst xmlns:p="http://schemas.openxmlformats.org/presentationml/2006/main">
  <p:tag name="KSO_WM_BEAUTIFY_FLAG" val=""/>
</p:tagLst>
</file>

<file path=ppt/tags/tag2994.xml><?xml version="1.0" encoding="utf-8"?>
<p:tagLst xmlns:p="http://schemas.openxmlformats.org/presentationml/2006/main">
  <p:tag name="KSO_WM_BEAUTIFY_FLAG" val=""/>
</p:tagLst>
</file>

<file path=ppt/tags/tag2995.xml><?xml version="1.0" encoding="utf-8"?>
<p:tagLst xmlns:p="http://schemas.openxmlformats.org/presentationml/2006/main">
  <p:tag name="KSO_WM_BEAUTIFY_FLAG" val=""/>
</p:tagLst>
</file>

<file path=ppt/tags/tag2996.xml><?xml version="1.0" encoding="utf-8"?>
<p:tagLst xmlns:p="http://schemas.openxmlformats.org/presentationml/2006/main">
  <p:tag name="KSO_WM_BEAUTIFY_FLAG" val=""/>
</p:tagLst>
</file>

<file path=ppt/tags/tag2997.xml><?xml version="1.0" encoding="utf-8"?>
<p:tagLst xmlns:p="http://schemas.openxmlformats.org/presentationml/2006/main">
  <p:tag name="KSO_WM_BEAUTIFY_FLAG" val=""/>
</p:tagLst>
</file>

<file path=ppt/tags/tag2998.xml><?xml version="1.0" encoding="utf-8"?>
<p:tagLst xmlns:p="http://schemas.openxmlformats.org/presentationml/2006/main">
  <p:tag name="KSO_WM_BEAUTIFY_FLAG" val=""/>
</p:tagLst>
</file>

<file path=ppt/tags/tag29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30.xml><?xml version="1.0" encoding="utf-8"?>
<p:tagLst xmlns:p="http://schemas.openxmlformats.org/presentationml/2006/main">
  <p:tag name="KSO_WM_BEAUTIFY_FLAG" val=""/>
</p:tagLst>
</file>

<file path=ppt/tags/tag300.xml><?xml version="1.0" encoding="utf-8"?>
<p:tagLst xmlns:p="http://schemas.openxmlformats.org/presentationml/2006/main">
  <p:tag name="KSO_WM_BEAUTIFY_FLAG" val=""/>
</p:tagLst>
</file>

<file path=ppt/tags/tag3000.xml><?xml version="1.0" encoding="utf-8"?>
<p:tagLst xmlns:p="http://schemas.openxmlformats.org/presentationml/2006/main">
  <p:tag name="KSO_WM_BEAUTIFY_FLAG" val=""/>
</p:tagLst>
</file>

<file path=ppt/tags/tag3001.xml><?xml version="1.0" encoding="utf-8"?>
<p:tagLst xmlns:p="http://schemas.openxmlformats.org/presentationml/2006/main">
  <p:tag name="KSO_WM_BEAUTIFY_FLAG" val=""/>
</p:tagLst>
</file>

<file path=ppt/tags/tag3002.xml><?xml version="1.0" encoding="utf-8"?>
<p:tagLst xmlns:p="http://schemas.openxmlformats.org/presentationml/2006/main">
  <p:tag name="KSO_WM_BEAUTIFY_FLAG" val=""/>
</p:tagLst>
</file>

<file path=ppt/tags/tag3003.xml><?xml version="1.0" encoding="utf-8"?>
<p:tagLst xmlns:p="http://schemas.openxmlformats.org/presentationml/2006/main">
  <p:tag name="KSO_WM_BEAUTIFY_FLAG" val=""/>
</p:tagLst>
</file>

<file path=ppt/tags/tag3004.xml><?xml version="1.0" encoding="utf-8"?>
<p:tagLst xmlns:p="http://schemas.openxmlformats.org/presentationml/2006/main">
  <p:tag name="KSO_WM_BEAUTIFY_FLAG" val=""/>
</p:tagLst>
</file>

<file path=ppt/tags/tag3005.xml><?xml version="1.0" encoding="utf-8"?>
<p:tagLst xmlns:p="http://schemas.openxmlformats.org/presentationml/2006/main">
  <p:tag name="KSO_WM_BEAUTIFY_FLAG" val=""/>
</p:tagLst>
</file>

<file path=ppt/tags/tag3006.xml><?xml version="1.0" encoding="utf-8"?>
<p:tagLst xmlns:p="http://schemas.openxmlformats.org/presentationml/2006/main">
  <p:tag name="KSO_WM_BEAUTIFY_FLAG" val=""/>
</p:tagLst>
</file>

<file path=ppt/tags/tag3007.xml><?xml version="1.0" encoding="utf-8"?>
<p:tagLst xmlns:p="http://schemas.openxmlformats.org/presentationml/2006/main">
  <p:tag name="KSO_WM_BEAUTIFY_FLAG" val=""/>
</p:tagLst>
</file>

<file path=ppt/tags/tag3008.xml><?xml version="1.0" encoding="utf-8"?>
<p:tagLst xmlns:p="http://schemas.openxmlformats.org/presentationml/2006/main">
  <p:tag name="KSO_WM_BEAUTIFY_FLAG" val=""/>
</p:tagLst>
</file>

<file path=ppt/tags/tag3009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10.xml><?xml version="1.0" encoding="utf-8"?>
<p:tagLst xmlns:p="http://schemas.openxmlformats.org/presentationml/2006/main">
  <p:tag name="KSO_WM_BEAUTIFY_FLAG" val=""/>
</p:tagLst>
</file>

<file path=ppt/tags/tag3011.xml><?xml version="1.0" encoding="utf-8"?>
<p:tagLst xmlns:p="http://schemas.openxmlformats.org/presentationml/2006/main">
  <p:tag name="KSO_WM_BEAUTIFY_FLAG" val=""/>
</p:tagLst>
</file>

<file path=ppt/tags/tag3012.xml><?xml version="1.0" encoding="utf-8"?>
<p:tagLst xmlns:p="http://schemas.openxmlformats.org/presentationml/2006/main">
  <p:tag name="KSO_WM_BEAUTIFY_FLAG" val=""/>
</p:tagLst>
</file>

<file path=ppt/tags/tag3013.xml><?xml version="1.0" encoding="utf-8"?>
<p:tagLst xmlns:p="http://schemas.openxmlformats.org/presentationml/2006/main">
  <p:tag name="KSO_WM_BEAUTIFY_FLAG" val=""/>
</p:tagLst>
</file>

<file path=ppt/tags/tag3014.xml><?xml version="1.0" encoding="utf-8"?>
<p:tagLst xmlns:p="http://schemas.openxmlformats.org/presentationml/2006/main">
  <p:tag name="KSO_WM_BEAUTIFY_FLAG" val=""/>
</p:tagLst>
</file>

<file path=ppt/tags/tag3015.xml><?xml version="1.0" encoding="utf-8"?>
<p:tagLst xmlns:p="http://schemas.openxmlformats.org/presentationml/2006/main">
  <p:tag name="KSO_WM_BEAUTIFY_FLAG" val=""/>
</p:tagLst>
</file>

<file path=ppt/tags/tag3016.xml><?xml version="1.0" encoding="utf-8"?>
<p:tagLst xmlns:p="http://schemas.openxmlformats.org/presentationml/2006/main">
  <p:tag name="KSO_WM_BEAUTIFY_FLAG" val=""/>
</p:tagLst>
</file>

<file path=ppt/tags/tag3017.xml><?xml version="1.0" encoding="utf-8"?>
<p:tagLst xmlns:p="http://schemas.openxmlformats.org/presentationml/2006/main">
  <p:tag name="KSO_WM_BEAUTIFY_FLAG" val=""/>
</p:tagLst>
</file>

<file path=ppt/tags/tag3018.xml><?xml version="1.0" encoding="utf-8"?>
<p:tagLst xmlns:p="http://schemas.openxmlformats.org/presentationml/2006/main">
  <p:tag name="KSO_WM_BEAUTIFY_FLAG" val=""/>
</p:tagLst>
</file>

<file path=ppt/tags/tag3019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20.xml><?xml version="1.0" encoding="utf-8"?>
<p:tagLst xmlns:p="http://schemas.openxmlformats.org/presentationml/2006/main">
  <p:tag name="KSO_WM_BEAUTIFY_FLAG" val=""/>
</p:tagLst>
</file>

<file path=ppt/tags/tag3021.xml><?xml version="1.0" encoding="utf-8"?>
<p:tagLst xmlns:p="http://schemas.openxmlformats.org/presentationml/2006/main">
  <p:tag name="KSO_WM_BEAUTIFY_FLAG" val=""/>
</p:tagLst>
</file>

<file path=ppt/tags/tag3022.xml><?xml version="1.0" encoding="utf-8"?>
<p:tagLst xmlns:p="http://schemas.openxmlformats.org/presentationml/2006/main">
  <p:tag name="KSO_WM_BEAUTIFY_FLAG" val=""/>
</p:tagLst>
</file>

<file path=ppt/tags/tag3023.xml><?xml version="1.0" encoding="utf-8"?>
<p:tagLst xmlns:p="http://schemas.openxmlformats.org/presentationml/2006/main">
  <p:tag name="KSO_WM_BEAUTIFY_FLAG" val=""/>
</p:tagLst>
</file>

<file path=ppt/tags/tag3024.xml><?xml version="1.0" encoding="utf-8"?>
<p:tagLst xmlns:p="http://schemas.openxmlformats.org/presentationml/2006/main">
  <p:tag name="KSO_WM_BEAUTIFY_FLAG" val=""/>
</p:tagLst>
</file>

<file path=ppt/tags/tag3025.xml><?xml version="1.0" encoding="utf-8"?>
<p:tagLst xmlns:p="http://schemas.openxmlformats.org/presentationml/2006/main">
  <p:tag name="KSO_WM_BEAUTIFY_FLAG" val=""/>
</p:tagLst>
</file>

<file path=ppt/tags/tag3026.xml><?xml version="1.0" encoding="utf-8"?>
<p:tagLst xmlns:p="http://schemas.openxmlformats.org/presentationml/2006/main">
  <p:tag name="KSO_WM_BEAUTIFY_FLAG" val=""/>
</p:tagLst>
</file>

<file path=ppt/tags/tag3027.xml><?xml version="1.0" encoding="utf-8"?>
<p:tagLst xmlns:p="http://schemas.openxmlformats.org/presentationml/2006/main">
  <p:tag name="KSO_WM_BEAUTIFY_FLAG" val=""/>
</p:tagLst>
</file>

<file path=ppt/tags/tag3028.xml><?xml version="1.0" encoding="utf-8"?>
<p:tagLst xmlns:p="http://schemas.openxmlformats.org/presentationml/2006/main">
  <p:tag name="KSO_WM_BEAUTIFY_FLAG" val=""/>
</p:tagLst>
</file>

<file path=ppt/tags/tag3029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30.xml><?xml version="1.0" encoding="utf-8"?>
<p:tagLst xmlns:p="http://schemas.openxmlformats.org/presentationml/2006/main">
  <p:tag name="KSO_WM_BEAUTIFY_FLAG" val=""/>
</p:tagLst>
</file>

<file path=ppt/tags/tag3031.xml><?xml version="1.0" encoding="utf-8"?>
<p:tagLst xmlns:p="http://schemas.openxmlformats.org/presentationml/2006/main">
  <p:tag name="KSO_WM_BEAUTIFY_FLAG" val=""/>
</p:tagLst>
</file>

<file path=ppt/tags/tag3032.xml><?xml version="1.0" encoding="utf-8"?>
<p:tagLst xmlns:p="http://schemas.openxmlformats.org/presentationml/2006/main">
  <p:tag name="KSO_WM_BEAUTIFY_FLAG" val=""/>
</p:tagLst>
</file>

<file path=ppt/tags/tag3033.xml><?xml version="1.0" encoding="utf-8"?>
<p:tagLst xmlns:p="http://schemas.openxmlformats.org/presentationml/2006/main">
  <p:tag name="KSO_WM_BEAUTIFY_FLAG" val=""/>
</p:tagLst>
</file>

<file path=ppt/tags/tag3034.xml><?xml version="1.0" encoding="utf-8"?>
<p:tagLst xmlns:p="http://schemas.openxmlformats.org/presentationml/2006/main">
  <p:tag name="KSO_WM_BEAUTIFY_FLAG" val=""/>
</p:tagLst>
</file>

<file path=ppt/tags/tag3035.xml><?xml version="1.0" encoding="utf-8"?>
<p:tagLst xmlns:p="http://schemas.openxmlformats.org/presentationml/2006/main">
  <p:tag name="KSO_WM_BEAUTIFY_FLAG" val=""/>
</p:tagLst>
</file>

<file path=ppt/tags/tag3036.xml><?xml version="1.0" encoding="utf-8"?>
<p:tagLst xmlns:p="http://schemas.openxmlformats.org/presentationml/2006/main">
  <p:tag name="KSO_WM_BEAUTIFY_FLAG" val=""/>
</p:tagLst>
</file>

<file path=ppt/tags/tag3037.xml><?xml version="1.0" encoding="utf-8"?>
<p:tagLst xmlns:p="http://schemas.openxmlformats.org/presentationml/2006/main">
  <p:tag name="KSO_WM_BEAUTIFY_FLAG" val=""/>
</p:tagLst>
</file>

<file path=ppt/tags/tag3038.xml><?xml version="1.0" encoding="utf-8"?>
<p:tagLst xmlns:p="http://schemas.openxmlformats.org/presentationml/2006/main">
  <p:tag name="KSO_WM_BEAUTIFY_FLAG" val=""/>
</p:tagLst>
</file>

<file path=ppt/tags/tag3039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40.xml><?xml version="1.0" encoding="utf-8"?>
<p:tagLst xmlns:p="http://schemas.openxmlformats.org/presentationml/2006/main">
  <p:tag name="KSO_WM_BEAUTIFY_FLAG" val=""/>
</p:tagLst>
</file>

<file path=ppt/tags/tag3041.xml><?xml version="1.0" encoding="utf-8"?>
<p:tagLst xmlns:p="http://schemas.openxmlformats.org/presentationml/2006/main">
  <p:tag name="KSO_WM_BEAUTIFY_FLAG" val=""/>
</p:tagLst>
</file>

<file path=ppt/tags/tag3042.xml><?xml version="1.0" encoding="utf-8"?>
<p:tagLst xmlns:p="http://schemas.openxmlformats.org/presentationml/2006/main">
  <p:tag name="KSO_WM_BEAUTIFY_FLAG" val=""/>
</p:tagLst>
</file>

<file path=ppt/tags/tag3043.xml><?xml version="1.0" encoding="utf-8"?>
<p:tagLst xmlns:p="http://schemas.openxmlformats.org/presentationml/2006/main">
  <p:tag name="KSO_WM_BEAUTIFY_FLAG" val=""/>
</p:tagLst>
</file>

<file path=ppt/tags/tag3044.xml><?xml version="1.0" encoding="utf-8"?>
<p:tagLst xmlns:p="http://schemas.openxmlformats.org/presentationml/2006/main">
  <p:tag name="KSO_WM_BEAUTIFY_FLAG" val=""/>
</p:tagLst>
</file>

<file path=ppt/tags/tag3045.xml><?xml version="1.0" encoding="utf-8"?>
<p:tagLst xmlns:p="http://schemas.openxmlformats.org/presentationml/2006/main">
  <p:tag name="KSO_WM_BEAUTIFY_FLAG" val=""/>
</p:tagLst>
</file>

<file path=ppt/tags/tag3046.xml><?xml version="1.0" encoding="utf-8"?>
<p:tagLst xmlns:p="http://schemas.openxmlformats.org/presentationml/2006/main">
  <p:tag name="KSO_WM_BEAUTIFY_FLAG" val=""/>
</p:tagLst>
</file>

<file path=ppt/tags/tag3047.xml><?xml version="1.0" encoding="utf-8"?>
<p:tagLst xmlns:p="http://schemas.openxmlformats.org/presentationml/2006/main">
  <p:tag name="KSO_WM_BEAUTIFY_FLAG" val=""/>
</p:tagLst>
</file>

<file path=ppt/tags/tag3048.xml><?xml version="1.0" encoding="utf-8"?>
<p:tagLst xmlns:p="http://schemas.openxmlformats.org/presentationml/2006/main">
  <p:tag name="KSO_WM_BEAUTIFY_FLAG" val=""/>
</p:tagLst>
</file>

<file path=ppt/tags/tag3049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50.xml><?xml version="1.0" encoding="utf-8"?>
<p:tagLst xmlns:p="http://schemas.openxmlformats.org/presentationml/2006/main">
  <p:tag name="KSO_WM_BEAUTIFY_FLAG" val=""/>
</p:tagLst>
</file>

<file path=ppt/tags/tag3051.xml><?xml version="1.0" encoding="utf-8"?>
<p:tagLst xmlns:p="http://schemas.openxmlformats.org/presentationml/2006/main">
  <p:tag name="KSO_WM_BEAUTIFY_FLAG" val=""/>
</p:tagLst>
</file>

<file path=ppt/tags/tag3052.xml><?xml version="1.0" encoding="utf-8"?>
<p:tagLst xmlns:p="http://schemas.openxmlformats.org/presentationml/2006/main">
  <p:tag name="KSO_WM_BEAUTIFY_FLAG" val=""/>
</p:tagLst>
</file>

<file path=ppt/tags/tag3053.xml><?xml version="1.0" encoding="utf-8"?>
<p:tagLst xmlns:p="http://schemas.openxmlformats.org/presentationml/2006/main">
  <p:tag name="KSO_WM_BEAUTIFY_FLAG" val=""/>
</p:tagLst>
</file>

<file path=ppt/tags/tag3054.xml><?xml version="1.0" encoding="utf-8"?>
<p:tagLst xmlns:p="http://schemas.openxmlformats.org/presentationml/2006/main">
  <p:tag name="KSO_WM_BEAUTIFY_FLAG" val=""/>
</p:tagLst>
</file>

<file path=ppt/tags/tag3055.xml><?xml version="1.0" encoding="utf-8"?>
<p:tagLst xmlns:p="http://schemas.openxmlformats.org/presentationml/2006/main">
  <p:tag name="KSO_WM_BEAUTIFY_FLAG" val=""/>
</p:tagLst>
</file>

<file path=ppt/tags/tag3056.xml><?xml version="1.0" encoding="utf-8"?>
<p:tagLst xmlns:p="http://schemas.openxmlformats.org/presentationml/2006/main">
  <p:tag name="KSO_WM_BEAUTIFY_FLAG" val=""/>
</p:tagLst>
</file>

<file path=ppt/tags/tag3057.xml><?xml version="1.0" encoding="utf-8"?>
<p:tagLst xmlns:p="http://schemas.openxmlformats.org/presentationml/2006/main">
  <p:tag name="KSO_WM_BEAUTIFY_FLAG" val=""/>
</p:tagLst>
</file>

<file path=ppt/tags/tag3058.xml><?xml version="1.0" encoding="utf-8"?>
<p:tagLst xmlns:p="http://schemas.openxmlformats.org/presentationml/2006/main">
  <p:tag name="KSO_WM_BEAUTIFY_FLAG" val=""/>
</p:tagLst>
</file>

<file path=ppt/tags/tag3059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60.xml><?xml version="1.0" encoding="utf-8"?>
<p:tagLst xmlns:p="http://schemas.openxmlformats.org/presentationml/2006/main">
  <p:tag name="KSO_WM_BEAUTIFY_FLAG" val=""/>
</p:tagLst>
</file>

<file path=ppt/tags/tag3061.xml><?xml version="1.0" encoding="utf-8"?>
<p:tagLst xmlns:p="http://schemas.openxmlformats.org/presentationml/2006/main">
  <p:tag name="KSO_WM_BEAUTIFY_FLAG" val=""/>
</p:tagLst>
</file>

<file path=ppt/tags/tag3062.xml><?xml version="1.0" encoding="utf-8"?>
<p:tagLst xmlns:p="http://schemas.openxmlformats.org/presentationml/2006/main">
  <p:tag name="KSO_WM_BEAUTIFY_FLAG" val=""/>
</p:tagLst>
</file>

<file path=ppt/tags/tag3063.xml><?xml version="1.0" encoding="utf-8"?>
<p:tagLst xmlns:p="http://schemas.openxmlformats.org/presentationml/2006/main">
  <p:tag name="KSO_WM_BEAUTIFY_FLAG" val=""/>
</p:tagLst>
</file>

<file path=ppt/tags/tag3064.xml><?xml version="1.0" encoding="utf-8"?>
<p:tagLst xmlns:p="http://schemas.openxmlformats.org/presentationml/2006/main">
  <p:tag name="KSO_WM_BEAUTIFY_FLAG" val=""/>
</p:tagLst>
</file>

<file path=ppt/tags/tag3065.xml><?xml version="1.0" encoding="utf-8"?>
<p:tagLst xmlns:p="http://schemas.openxmlformats.org/presentationml/2006/main">
  <p:tag name="KSO_WM_BEAUTIFY_FLAG" val=""/>
</p:tagLst>
</file>

<file path=ppt/tags/tag3066.xml><?xml version="1.0" encoding="utf-8"?>
<p:tagLst xmlns:p="http://schemas.openxmlformats.org/presentationml/2006/main">
  <p:tag name="KSO_WM_BEAUTIFY_FLAG" val=""/>
</p:tagLst>
</file>

<file path=ppt/tags/tag3067.xml><?xml version="1.0" encoding="utf-8"?>
<p:tagLst xmlns:p="http://schemas.openxmlformats.org/presentationml/2006/main">
  <p:tag name="KSO_WM_BEAUTIFY_FLAG" val=""/>
</p:tagLst>
</file>

<file path=ppt/tags/tag3068.xml><?xml version="1.0" encoding="utf-8"?>
<p:tagLst xmlns:p="http://schemas.openxmlformats.org/presentationml/2006/main">
  <p:tag name="KSO_WM_BEAUTIFY_FLAG" val=""/>
</p:tagLst>
</file>

<file path=ppt/tags/tag3069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70.xml><?xml version="1.0" encoding="utf-8"?>
<p:tagLst xmlns:p="http://schemas.openxmlformats.org/presentationml/2006/main">
  <p:tag name="KSO_WM_BEAUTIFY_FLAG" val=""/>
</p:tagLst>
</file>

<file path=ppt/tags/tag3071.xml><?xml version="1.0" encoding="utf-8"?>
<p:tagLst xmlns:p="http://schemas.openxmlformats.org/presentationml/2006/main">
  <p:tag name="KSO_WM_BEAUTIFY_FLAG" val=""/>
</p:tagLst>
</file>

<file path=ppt/tags/tag3072.xml><?xml version="1.0" encoding="utf-8"?>
<p:tagLst xmlns:p="http://schemas.openxmlformats.org/presentationml/2006/main">
  <p:tag name="KSO_WM_BEAUTIFY_FLAG" val=""/>
</p:tagLst>
</file>

<file path=ppt/tags/tag3073.xml><?xml version="1.0" encoding="utf-8"?>
<p:tagLst xmlns:p="http://schemas.openxmlformats.org/presentationml/2006/main">
  <p:tag name="KSO_WM_BEAUTIFY_FLAG" val=""/>
</p:tagLst>
</file>

<file path=ppt/tags/tag3074.xml><?xml version="1.0" encoding="utf-8"?>
<p:tagLst xmlns:p="http://schemas.openxmlformats.org/presentationml/2006/main">
  <p:tag name="KSO_WM_BEAUTIFY_FLAG" val=""/>
</p:tagLst>
</file>

<file path=ppt/tags/tag3075.xml><?xml version="1.0" encoding="utf-8"?>
<p:tagLst xmlns:p="http://schemas.openxmlformats.org/presentationml/2006/main">
  <p:tag name="KSO_WM_BEAUTIFY_FLAG" val=""/>
</p:tagLst>
</file>

<file path=ppt/tags/tag3076.xml><?xml version="1.0" encoding="utf-8"?>
<p:tagLst xmlns:p="http://schemas.openxmlformats.org/presentationml/2006/main">
  <p:tag name="KSO_WM_BEAUTIFY_FLAG" val=""/>
</p:tagLst>
</file>

<file path=ppt/tags/tag3077.xml><?xml version="1.0" encoding="utf-8"?>
<p:tagLst xmlns:p="http://schemas.openxmlformats.org/presentationml/2006/main">
  <p:tag name="KSO_WM_BEAUTIFY_FLAG" val=""/>
</p:tagLst>
</file>

<file path=ppt/tags/tag3078.xml><?xml version="1.0" encoding="utf-8"?>
<p:tagLst xmlns:p="http://schemas.openxmlformats.org/presentationml/2006/main">
  <p:tag name="KSO_WM_BEAUTIFY_FLAG" val=""/>
</p:tagLst>
</file>

<file path=ppt/tags/tag3079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80.xml><?xml version="1.0" encoding="utf-8"?>
<p:tagLst xmlns:p="http://schemas.openxmlformats.org/presentationml/2006/main">
  <p:tag name="KSO_WM_BEAUTIFY_FLAG" val=""/>
</p:tagLst>
</file>

<file path=ppt/tags/tag3081.xml><?xml version="1.0" encoding="utf-8"?>
<p:tagLst xmlns:p="http://schemas.openxmlformats.org/presentationml/2006/main">
  <p:tag name="KSO_WM_BEAUTIFY_FLAG" val=""/>
</p:tagLst>
</file>

<file path=ppt/tags/tag3082.xml><?xml version="1.0" encoding="utf-8"?>
<p:tagLst xmlns:p="http://schemas.openxmlformats.org/presentationml/2006/main">
  <p:tag name="KSO_WM_BEAUTIFY_FLAG" val=""/>
</p:tagLst>
</file>

<file path=ppt/tags/tag3083.xml><?xml version="1.0" encoding="utf-8"?>
<p:tagLst xmlns:p="http://schemas.openxmlformats.org/presentationml/2006/main">
  <p:tag name="KSO_WM_BEAUTIFY_FLAG" val=""/>
</p:tagLst>
</file>

<file path=ppt/tags/tag3084.xml><?xml version="1.0" encoding="utf-8"?>
<p:tagLst xmlns:p="http://schemas.openxmlformats.org/presentationml/2006/main">
  <p:tag name="KSO_WM_BEAUTIFY_FLAG" val=""/>
</p:tagLst>
</file>

<file path=ppt/tags/tag3085.xml><?xml version="1.0" encoding="utf-8"?>
<p:tagLst xmlns:p="http://schemas.openxmlformats.org/presentationml/2006/main">
  <p:tag name="KSO_WM_BEAUTIFY_FLAG" val=""/>
</p:tagLst>
</file>

<file path=ppt/tags/tag3086.xml><?xml version="1.0" encoding="utf-8"?>
<p:tagLst xmlns:p="http://schemas.openxmlformats.org/presentationml/2006/main">
  <p:tag name="KSO_WM_BEAUTIFY_FLAG" val=""/>
</p:tagLst>
</file>

<file path=ppt/tags/tag3087.xml><?xml version="1.0" encoding="utf-8"?>
<p:tagLst xmlns:p="http://schemas.openxmlformats.org/presentationml/2006/main">
  <p:tag name="KSO_WM_BEAUTIFY_FLAG" val=""/>
</p:tagLst>
</file>

<file path=ppt/tags/tag3088.xml><?xml version="1.0" encoding="utf-8"?>
<p:tagLst xmlns:p="http://schemas.openxmlformats.org/presentationml/2006/main">
  <p:tag name="KSO_WM_BEAUTIFY_FLAG" val=""/>
</p:tagLst>
</file>

<file path=ppt/tags/tag3089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090.xml><?xml version="1.0" encoding="utf-8"?>
<p:tagLst xmlns:p="http://schemas.openxmlformats.org/presentationml/2006/main">
  <p:tag name="KSO_WM_BEAUTIFY_FLAG" val=""/>
</p:tagLst>
</file>

<file path=ppt/tags/tag3091.xml><?xml version="1.0" encoding="utf-8"?>
<p:tagLst xmlns:p="http://schemas.openxmlformats.org/presentationml/2006/main">
  <p:tag name="KSO_WM_BEAUTIFY_FLAG" val=""/>
</p:tagLst>
</file>

<file path=ppt/tags/tag3092.xml><?xml version="1.0" encoding="utf-8"?>
<p:tagLst xmlns:p="http://schemas.openxmlformats.org/presentationml/2006/main">
  <p:tag name="KSO_WM_BEAUTIFY_FLAG" val=""/>
</p:tagLst>
</file>

<file path=ppt/tags/tag3093.xml><?xml version="1.0" encoding="utf-8"?>
<p:tagLst xmlns:p="http://schemas.openxmlformats.org/presentationml/2006/main">
  <p:tag name="KSO_WM_BEAUTIFY_FLAG" val=""/>
</p:tagLst>
</file>

<file path=ppt/tags/tag3094.xml><?xml version="1.0" encoding="utf-8"?>
<p:tagLst xmlns:p="http://schemas.openxmlformats.org/presentationml/2006/main">
  <p:tag name="KSO_WM_BEAUTIFY_FLAG" val=""/>
</p:tagLst>
</file>

<file path=ppt/tags/tag3095.xml><?xml version="1.0" encoding="utf-8"?>
<p:tagLst xmlns:p="http://schemas.openxmlformats.org/presentationml/2006/main">
  <p:tag name="KSO_WM_BEAUTIFY_FLAG" val=""/>
</p:tagLst>
</file>

<file path=ppt/tags/tag3096.xml><?xml version="1.0" encoding="utf-8"?>
<p:tagLst xmlns:p="http://schemas.openxmlformats.org/presentationml/2006/main">
  <p:tag name="KSO_WM_BEAUTIFY_FLAG" val=""/>
</p:tagLst>
</file>

<file path=ppt/tags/tag3097.xml><?xml version="1.0" encoding="utf-8"?>
<p:tagLst xmlns:p="http://schemas.openxmlformats.org/presentationml/2006/main">
  <p:tag name="KSO_WM_BEAUTIFY_FLAG" val=""/>
</p:tagLst>
</file>

<file path=ppt/tags/tag3098.xml><?xml version="1.0" encoding="utf-8"?>
<p:tagLst xmlns:p="http://schemas.openxmlformats.org/presentationml/2006/main">
  <p:tag name="KSO_WM_BEAUTIFY_FLAG" val=""/>
</p:tagLst>
</file>

<file path=ppt/tags/tag309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10.xml><?xml version="1.0" encoding="utf-8"?>
<p:tagLst xmlns:p="http://schemas.openxmlformats.org/presentationml/2006/main">
  <p:tag name="KSO_WM_BEAUTIFY_FLAG" val=""/>
</p:tagLst>
</file>

<file path=ppt/tags/tag3100.xml><?xml version="1.0" encoding="utf-8"?>
<p:tagLst xmlns:p="http://schemas.openxmlformats.org/presentationml/2006/main">
  <p:tag name="KSO_WM_BEAUTIFY_FLAG" val=""/>
</p:tagLst>
</file>

<file path=ppt/tags/tag3101.xml><?xml version="1.0" encoding="utf-8"?>
<p:tagLst xmlns:p="http://schemas.openxmlformats.org/presentationml/2006/main">
  <p:tag name="KSO_WM_BEAUTIFY_FLAG" val=""/>
</p:tagLst>
</file>

<file path=ppt/tags/tag3102.xml><?xml version="1.0" encoding="utf-8"?>
<p:tagLst xmlns:p="http://schemas.openxmlformats.org/presentationml/2006/main">
  <p:tag name="KSO_WM_BEAUTIFY_FLAG" val=""/>
</p:tagLst>
</file>

<file path=ppt/tags/tag3103.xml><?xml version="1.0" encoding="utf-8"?>
<p:tagLst xmlns:p="http://schemas.openxmlformats.org/presentationml/2006/main">
  <p:tag name="KSO_WM_BEAUTIFY_FLAG" val=""/>
</p:tagLst>
</file>

<file path=ppt/tags/tag3104.xml><?xml version="1.0" encoding="utf-8"?>
<p:tagLst xmlns:p="http://schemas.openxmlformats.org/presentationml/2006/main">
  <p:tag name="KSO_WM_BEAUTIFY_FLAG" val=""/>
</p:tagLst>
</file>

<file path=ppt/tags/tag3105.xml><?xml version="1.0" encoding="utf-8"?>
<p:tagLst xmlns:p="http://schemas.openxmlformats.org/presentationml/2006/main">
  <p:tag name="KSO_WM_BEAUTIFY_FLAG" val=""/>
</p:tagLst>
</file>

<file path=ppt/tags/tag3106.xml><?xml version="1.0" encoding="utf-8"?>
<p:tagLst xmlns:p="http://schemas.openxmlformats.org/presentationml/2006/main">
  <p:tag name="KSO_WM_BEAUTIFY_FLAG" val=""/>
</p:tagLst>
</file>

<file path=ppt/tags/tag3107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3108.xml><?xml version="1.0" encoding="utf-8"?>
<p:tagLst xmlns:p="http://schemas.openxmlformats.org/presentationml/2006/main">
  <p:tag name="KSO_WM_BEAUTIFY_FLAG" val=""/>
</p:tagLst>
</file>

<file path=ppt/tags/tag3109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10.xml><?xml version="1.0" encoding="utf-8"?>
<p:tagLst xmlns:p="http://schemas.openxmlformats.org/presentationml/2006/main">
  <p:tag name="KSO_WM_BEAUTIFY_FLAG" val=""/>
</p:tagLst>
</file>

<file path=ppt/tags/tag3111.xml><?xml version="1.0" encoding="utf-8"?>
<p:tagLst xmlns:p="http://schemas.openxmlformats.org/presentationml/2006/main">
  <p:tag name="KSO_WM_BEAUTIFY_FLAG" val=""/>
</p:tagLst>
</file>

<file path=ppt/tags/tag3112.xml><?xml version="1.0" encoding="utf-8"?>
<p:tagLst xmlns:p="http://schemas.openxmlformats.org/presentationml/2006/main">
  <p:tag name="KSO_WM_BEAUTIFY_FLAG" val=""/>
</p:tagLst>
</file>

<file path=ppt/tags/tag3113.xml><?xml version="1.0" encoding="utf-8"?>
<p:tagLst xmlns:p="http://schemas.openxmlformats.org/presentationml/2006/main">
  <p:tag name="KSO_WM_BEAUTIFY_FLAG" val=""/>
</p:tagLst>
</file>

<file path=ppt/tags/tag3114.xml><?xml version="1.0" encoding="utf-8"?>
<p:tagLst xmlns:p="http://schemas.openxmlformats.org/presentationml/2006/main">
  <p:tag name="KSO_WM_BEAUTIFY_FLAG" val=""/>
</p:tagLst>
</file>

<file path=ppt/tags/tag3115.xml><?xml version="1.0" encoding="utf-8"?>
<p:tagLst xmlns:p="http://schemas.openxmlformats.org/presentationml/2006/main">
  <p:tag name="KSO_WM_BEAUTIFY_FLAG" val=""/>
</p:tagLst>
</file>

<file path=ppt/tags/tag3116.xml><?xml version="1.0" encoding="utf-8"?>
<p:tagLst xmlns:p="http://schemas.openxmlformats.org/presentationml/2006/main">
  <p:tag name="KSO_WM_BEAUTIFY_FLAG" val=""/>
</p:tagLst>
</file>

<file path=ppt/tags/tag3117.xml><?xml version="1.0" encoding="utf-8"?>
<p:tagLst xmlns:p="http://schemas.openxmlformats.org/presentationml/2006/main">
  <p:tag name="KSO_WM_BEAUTIFY_FLAG" val=""/>
</p:tagLst>
</file>

<file path=ppt/tags/tag3118.xml><?xml version="1.0" encoding="utf-8"?>
<p:tagLst xmlns:p="http://schemas.openxmlformats.org/presentationml/2006/main">
  <p:tag name="KSO_WM_BEAUTIFY_FLAG" val=""/>
</p:tagLst>
</file>

<file path=ppt/tags/tag3119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20.xml><?xml version="1.0" encoding="utf-8"?>
<p:tagLst xmlns:p="http://schemas.openxmlformats.org/presentationml/2006/main">
  <p:tag name="KSO_WM_BEAUTIFY_FLAG" val=""/>
</p:tagLst>
</file>

<file path=ppt/tags/tag3121.xml><?xml version="1.0" encoding="utf-8"?>
<p:tagLst xmlns:p="http://schemas.openxmlformats.org/presentationml/2006/main">
  <p:tag name="KSO_WM_BEAUTIFY_FLAG" val=""/>
</p:tagLst>
</file>

<file path=ppt/tags/tag3122.xml><?xml version="1.0" encoding="utf-8"?>
<p:tagLst xmlns:p="http://schemas.openxmlformats.org/presentationml/2006/main">
  <p:tag name="KSO_WM_BEAUTIFY_FLAG" val=""/>
</p:tagLst>
</file>

<file path=ppt/tags/tag3123.xml><?xml version="1.0" encoding="utf-8"?>
<p:tagLst xmlns:p="http://schemas.openxmlformats.org/presentationml/2006/main">
  <p:tag name="KSO_WM_BEAUTIFY_FLAG" val=""/>
</p:tagLst>
</file>

<file path=ppt/tags/tag3124.xml><?xml version="1.0" encoding="utf-8"?>
<p:tagLst xmlns:p="http://schemas.openxmlformats.org/presentationml/2006/main">
  <p:tag name="KSO_WM_BEAUTIFY_FLAG" val=""/>
</p:tagLst>
</file>

<file path=ppt/tags/tag3125.xml><?xml version="1.0" encoding="utf-8"?>
<p:tagLst xmlns:p="http://schemas.openxmlformats.org/presentationml/2006/main">
  <p:tag name="KSO_WM_BEAUTIFY_FLAG" val=""/>
</p:tagLst>
</file>

<file path=ppt/tags/tag3126.xml><?xml version="1.0" encoding="utf-8"?>
<p:tagLst xmlns:p="http://schemas.openxmlformats.org/presentationml/2006/main">
  <p:tag name="KSO_WM_BEAUTIFY_FLAG" val=""/>
</p:tagLst>
</file>

<file path=ppt/tags/tag3127.xml><?xml version="1.0" encoding="utf-8"?>
<p:tagLst xmlns:p="http://schemas.openxmlformats.org/presentationml/2006/main">
  <p:tag name="KSO_WM_BEAUTIFY_FLAG" val=""/>
</p:tagLst>
</file>

<file path=ppt/tags/tag3128.xml><?xml version="1.0" encoding="utf-8"?>
<p:tagLst xmlns:p="http://schemas.openxmlformats.org/presentationml/2006/main">
  <p:tag name="KSO_WM_BEAUTIFY_FLAG" val=""/>
</p:tagLst>
</file>

<file path=ppt/tags/tag3129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30.xml><?xml version="1.0" encoding="utf-8"?>
<p:tagLst xmlns:p="http://schemas.openxmlformats.org/presentationml/2006/main">
  <p:tag name="KSO_WM_BEAUTIFY_FLAG" val=""/>
</p:tagLst>
</file>

<file path=ppt/tags/tag3131.xml><?xml version="1.0" encoding="utf-8"?>
<p:tagLst xmlns:p="http://schemas.openxmlformats.org/presentationml/2006/main">
  <p:tag name="KSO_WM_BEAUTIFY_FLAG" val=""/>
</p:tagLst>
</file>

<file path=ppt/tags/tag3132.xml><?xml version="1.0" encoding="utf-8"?>
<p:tagLst xmlns:p="http://schemas.openxmlformats.org/presentationml/2006/main">
  <p:tag name="KSO_WM_BEAUTIFY_FLAG" val=""/>
</p:tagLst>
</file>

<file path=ppt/tags/tag3133.xml><?xml version="1.0" encoding="utf-8"?>
<p:tagLst xmlns:p="http://schemas.openxmlformats.org/presentationml/2006/main">
  <p:tag name="KSO_WM_BEAUTIFY_FLAG" val=""/>
</p:tagLst>
</file>

<file path=ppt/tags/tag3134.xml><?xml version="1.0" encoding="utf-8"?>
<p:tagLst xmlns:p="http://schemas.openxmlformats.org/presentationml/2006/main">
  <p:tag name="KSO_WM_BEAUTIFY_FLAG" val=""/>
</p:tagLst>
</file>

<file path=ppt/tags/tag3135.xml><?xml version="1.0" encoding="utf-8"?>
<p:tagLst xmlns:p="http://schemas.openxmlformats.org/presentationml/2006/main">
  <p:tag name="KSO_WM_BEAUTIFY_FLAG" val=""/>
</p:tagLst>
</file>

<file path=ppt/tags/tag3136.xml><?xml version="1.0" encoding="utf-8"?>
<p:tagLst xmlns:p="http://schemas.openxmlformats.org/presentationml/2006/main">
  <p:tag name="KSO_WM_BEAUTIFY_FLAG" val=""/>
</p:tagLst>
</file>

<file path=ppt/tags/tag3137.xml><?xml version="1.0" encoding="utf-8"?>
<p:tagLst xmlns:p="http://schemas.openxmlformats.org/presentationml/2006/main">
  <p:tag name="KSO_WM_BEAUTIFY_FLAG" val=""/>
</p:tagLst>
</file>

<file path=ppt/tags/tag3138.xml><?xml version="1.0" encoding="utf-8"?>
<p:tagLst xmlns:p="http://schemas.openxmlformats.org/presentationml/2006/main">
  <p:tag name="KSO_WM_BEAUTIFY_FLAG" val=""/>
</p:tagLst>
</file>

<file path=ppt/tags/tag3139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40.xml><?xml version="1.0" encoding="utf-8"?>
<p:tagLst xmlns:p="http://schemas.openxmlformats.org/presentationml/2006/main">
  <p:tag name="KSO_WM_BEAUTIFY_FLAG" val=""/>
</p:tagLst>
</file>

<file path=ppt/tags/tag3141.xml><?xml version="1.0" encoding="utf-8"?>
<p:tagLst xmlns:p="http://schemas.openxmlformats.org/presentationml/2006/main">
  <p:tag name="KSO_WM_BEAUTIFY_FLAG" val=""/>
</p:tagLst>
</file>

<file path=ppt/tags/tag3142.xml><?xml version="1.0" encoding="utf-8"?>
<p:tagLst xmlns:p="http://schemas.openxmlformats.org/presentationml/2006/main">
  <p:tag name="KSO_WM_BEAUTIFY_FLAG" val=""/>
</p:tagLst>
</file>

<file path=ppt/tags/tag3143.xml><?xml version="1.0" encoding="utf-8"?>
<p:tagLst xmlns:p="http://schemas.openxmlformats.org/presentationml/2006/main">
  <p:tag name="KSO_WM_BEAUTIFY_FLAG" val=""/>
</p:tagLst>
</file>

<file path=ppt/tags/tag3144.xml><?xml version="1.0" encoding="utf-8"?>
<p:tagLst xmlns:p="http://schemas.openxmlformats.org/presentationml/2006/main">
  <p:tag name="KSO_WM_BEAUTIFY_FLAG" val=""/>
</p:tagLst>
</file>

<file path=ppt/tags/tag3145.xml><?xml version="1.0" encoding="utf-8"?>
<p:tagLst xmlns:p="http://schemas.openxmlformats.org/presentationml/2006/main">
  <p:tag name="KSO_WM_BEAUTIFY_FLAG" val=""/>
</p:tagLst>
</file>

<file path=ppt/tags/tag3146.xml><?xml version="1.0" encoding="utf-8"?>
<p:tagLst xmlns:p="http://schemas.openxmlformats.org/presentationml/2006/main">
  <p:tag name="KSO_WM_BEAUTIFY_FLAG" val=""/>
</p:tagLst>
</file>

<file path=ppt/tags/tag3147.xml><?xml version="1.0" encoding="utf-8"?>
<p:tagLst xmlns:p="http://schemas.openxmlformats.org/presentationml/2006/main">
  <p:tag name="KSO_WM_BEAUTIFY_FLAG" val=""/>
</p:tagLst>
</file>

<file path=ppt/tags/tag3148.xml><?xml version="1.0" encoding="utf-8"?>
<p:tagLst xmlns:p="http://schemas.openxmlformats.org/presentationml/2006/main">
  <p:tag name="KSO_WM_BEAUTIFY_FLAG" val=""/>
</p:tagLst>
</file>

<file path=ppt/tags/tag3149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50.xml><?xml version="1.0" encoding="utf-8"?>
<p:tagLst xmlns:p="http://schemas.openxmlformats.org/presentationml/2006/main">
  <p:tag name="KSO_WM_BEAUTIFY_FLAG" val=""/>
</p:tagLst>
</file>

<file path=ppt/tags/tag3151.xml><?xml version="1.0" encoding="utf-8"?>
<p:tagLst xmlns:p="http://schemas.openxmlformats.org/presentationml/2006/main">
  <p:tag name="KSO_WM_BEAUTIFY_FLAG" val=""/>
</p:tagLst>
</file>

<file path=ppt/tags/tag3152.xml><?xml version="1.0" encoding="utf-8"?>
<p:tagLst xmlns:p="http://schemas.openxmlformats.org/presentationml/2006/main">
  <p:tag name="KSO_WM_BEAUTIFY_FLAG" val=""/>
</p:tagLst>
</file>

<file path=ppt/tags/tag3153.xml><?xml version="1.0" encoding="utf-8"?>
<p:tagLst xmlns:p="http://schemas.openxmlformats.org/presentationml/2006/main">
  <p:tag name="KSO_WM_BEAUTIFY_FLAG" val=""/>
</p:tagLst>
</file>

<file path=ppt/tags/tag3154.xml><?xml version="1.0" encoding="utf-8"?>
<p:tagLst xmlns:p="http://schemas.openxmlformats.org/presentationml/2006/main">
  <p:tag name="KSO_WM_BEAUTIFY_FLAG" val=""/>
</p:tagLst>
</file>

<file path=ppt/tags/tag3155.xml><?xml version="1.0" encoding="utf-8"?>
<p:tagLst xmlns:p="http://schemas.openxmlformats.org/presentationml/2006/main">
  <p:tag name="KSO_WM_BEAUTIFY_FLAG" val=""/>
</p:tagLst>
</file>

<file path=ppt/tags/tag3156.xml><?xml version="1.0" encoding="utf-8"?>
<p:tagLst xmlns:p="http://schemas.openxmlformats.org/presentationml/2006/main">
  <p:tag name="KSO_WM_BEAUTIFY_FLAG" val=""/>
</p:tagLst>
</file>

<file path=ppt/tags/tag3157.xml><?xml version="1.0" encoding="utf-8"?>
<p:tagLst xmlns:p="http://schemas.openxmlformats.org/presentationml/2006/main">
  <p:tag name="KSO_WM_BEAUTIFY_FLAG" val=""/>
</p:tagLst>
</file>

<file path=ppt/tags/tag3158.xml><?xml version="1.0" encoding="utf-8"?>
<p:tagLst xmlns:p="http://schemas.openxmlformats.org/presentationml/2006/main">
  <p:tag name="KSO_WM_BEAUTIFY_FLAG" val=""/>
</p:tagLst>
</file>

<file path=ppt/tags/tag3159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60.xml><?xml version="1.0" encoding="utf-8"?>
<p:tagLst xmlns:p="http://schemas.openxmlformats.org/presentationml/2006/main">
  <p:tag name="KSO_WM_BEAUTIFY_FLAG" val=""/>
</p:tagLst>
</file>

<file path=ppt/tags/tag3161.xml><?xml version="1.0" encoding="utf-8"?>
<p:tagLst xmlns:p="http://schemas.openxmlformats.org/presentationml/2006/main">
  <p:tag name="KSO_WM_BEAUTIFY_FLAG" val=""/>
</p:tagLst>
</file>

<file path=ppt/tags/tag3162.xml><?xml version="1.0" encoding="utf-8"?>
<p:tagLst xmlns:p="http://schemas.openxmlformats.org/presentationml/2006/main">
  <p:tag name="KSO_WM_BEAUTIFY_FLAG" val=""/>
</p:tagLst>
</file>

<file path=ppt/tags/tag3163.xml><?xml version="1.0" encoding="utf-8"?>
<p:tagLst xmlns:p="http://schemas.openxmlformats.org/presentationml/2006/main">
  <p:tag name="KSO_WM_BEAUTIFY_FLAG" val=""/>
</p:tagLst>
</file>

<file path=ppt/tags/tag3164.xml><?xml version="1.0" encoding="utf-8"?>
<p:tagLst xmlns:p="http://schemas.openxmlformats.org/presentationml/2006/main">
  <p:tag name="KSO_WM_BEAUTIFY_FLAG" val=""/>
</p:tagLst>
</file>

<file path=ppt/tags/tag3165.xml><?xml version="1.0" encoding="utf-8"?>
<p:tagLst xmlns:p="http://schemas.openxmlformats.org/presentationml/2006/main">
  <p:tag name="KSO_WM_BEAUTIFY_FLAG" val=""/>
</p:tagLst>
</file>

<file path=ppt/tags/tag3166.xml><?xml version="1.0" encoding="utf-8"?>
<p:tagLst xmlns:p="http://schemas.openxmlformats.org/presentationml/2006/main">
  <p:tag name="KSO_WM_BEAUTIFY_FLAG" val=""/>
</p:tagLst>
</file>

<file path=ppt/tags/tag3167.xml><?xml version="1.0" encoding="utf-8"?>
<p:tagLst xmlns:p="http://schemas.openxmlformats.org/presentationml/2006/main">
  <p:tag name="KSO_WM_BEAUTIFY_FLAG" val=""/>
</p:tagLst>
</file>

<file path=ppt/tags/tag3168.xml><?xml version="1.0" encoding="utf-8"?>
<p:tagLst xmlns:p="http://schemas.openxmlformats.org/presentationml/2006/main">
  <p:tag name="KSO_WM_BEAUTIFY_FLAG" val=""/>
</p:tagLst>
</file>

<file path=ppt/tags/tag3169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70.xml><?xml version="1.0" encoding="utf-8"?>
<p:tagLst xmlns:p="http://schemas.openxmlformats.org/presentationml/2006/main">
  <p:tag name="KSO_WM_BEAUTIFY_FLAG" val=""/>
</p:tagLst>
</file>

<file path=ppt/tags/tag3171.xml><?xml version="1.0" encoding="utf-8"?>
<p:tagLst xmlns:p="http://schemas.openxmlformats.org/presentationml/2006/main">
  <p:tag name="KSO_WM_BEAUTIFY_FLAG" val=""/>
</p:tagLst>
</file>

<file path=ppt/tags/tag3172.xml><?xml version="1.0" encoding="utf-8"?>
<p:tagLst xmlns:p="http://schemas.openxmlformats.org/presentationml/2006/main">
  <p:tag name="KSO_WM_BEAUTIFY_FLAG" val=""/>
</p:tagLst>
</file>

<file path=ppt/tags/tag3173.xml><?xml version="1.0" encoding="utf-8"?>
<p:tagLst xmlns:p="http://schemas.openxmlformats.org/presentationml/2006/main">
  <p:tag name="KSO_WM_BEAUTIFY_FLAG" val=""/>
</p:tagLst>
</file>

<file path=ppt/tags/tag3174.xml><?xml version="1.0" encoding="utf-8"?>
<p:tagLst xmlns:p="http://schemas.openxmlformats.org/presentationml/2006/main">
  <p:tag name="KSO_WM_BEAUTIFY_FLAG" val=""/>
</p:tagLst>
</file>

<file path=ppt/tags/tag3175.xml><?xml version="1.0" encoding="utf-8"?>
<p:tagLst xmlns:p="http://schemas.openxmlformats.org/presentationml/2006/main">
  <p:tag name="KSO_WM_BEAUTIFY_FLAG" val=""/>
</p:tagLst>
</file>

<file path=ppt/tags/tag3176.xml><?xml version="1.0" encoding="utf-8"?>
<p:tagLst xmlns:p="http://schemas.openxmlformats.org/presentationml/2006/main">
  <p:tag name="KSO_WM_BEAUTIFY_FLAG" val=""/>
</p:tagLst>
</file>

<file path=ppt/tags/tag3177.xml><?xml version="1.0" encoding="utf-8"?>
<p:tagLst xmlns:p="http://schemas.openxmlformats.org/presentationml/2006/main">
  <p:tag name="KSO_WM_BEAUTIFY_FLAG" val=""/>
</p:tagLst>
</file>

<file path=ppt/tags/tag3178.xml><?xml version="1.0" encoding="utf-8"?>
<p:tagLst xmlns:p="http://schemas.openxmlformats.org/presentationml/2006/main">
  <p:tag name="KSO_WM_BEAUTIFY_FLAG" val=""/>
</p:tagLst>
</file>

<file path=ppt/tags/tag3179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80.xml><?xml version="1.0" encoding="utf-8"?>
<p:tagLst xmlns:p="http://schemas.openxmlformats.org/presentationml/2006/main">
  <p:tag name="KSO_WM_BEAUTIFY_FLAG" val=""/>
</p:tagLst>
</file>

<file path=ppt/tags/tag3181.xml><?xml version="1.0" encoding="utf-8"?>
<p:tagLst xmlns:p="http://schemas.openxmlformats.org/presentationml/2006/main">
  <p:tag name="KSO_WM_BEAUTIFY_FLAG" val=""/>
</p:tagLst>
</file>

<file path=ppt/tags/tag3182.xml><?xml version="1.0" encoding="utf-8"?>
<p:tagLst xmlns:p="http://schemas.openxmlformats.org/presentationml/2006/main">
  <p:tag name="KSO_WM_BEAUTIFY_FLAG" val=""/>
</p:tagLst>
</file>

<file path=ppt/tags/tag3183.xml><?xml version="1.0" encoding="utf-8"?>
<p:tagLst xmlns:p="http://schemas.openxmlformats.org/presentationml/2006/main">
  <p:tag name="KSO_WM_BEAUTIFY_FLAG" val=""/>
</p:tagLst>
</file>

<file path=ppt/tags/tag3184.xml><?xml version="1.0" encoding="utf-8"?>
<p:tagLst xmlns:p="http://schemas.openxmlformats.org/presentationml/2006/main">
  <p:tag name="KSO_WM_BEAUTIFY_FLAG" val=""/>
</p:tagLst>
</file>

<file path=ppt/tags/tag3185.xml><?xml version="1.0" encoding="utf-8"?>
<p:tagLst xmlns:p="http://schemas.openxmlformats.org/presentationml/2006/main">
  <p:tag name="KSO_WM_BEAUTIFY_FLAG" val=""/>
</p:tagLst>
</file>

<file path=ppt/tags/tag3186.xml><?xml version="1.0" encoding="utf-8"?>
<p:tagLst xmlns:p="http://schemas.openxmlformats.org/presentationml/2006/main">
  <p:tag name="KSO_WM_BEAUTIFY_FLAG" val=""/>
</p:tagLst>
</file>

<file path=ppt/tags/tag3187.xml><?xml version="1.0" encoding="utf-8"?>
<p:tagLst xmlns:p="http://schemas.openxmlformats.org/presentationml/2006/main">
  <p:tag name="KSO_WM_BEAUTIFY_FLAG" val=""/>
</p:tagLst>
</file>

<file path=ppt/tags/tag3188.xml><?xml version="1.0" encoding="utf-8"?>
<p:tagLst xmlns:p="http://schemas.openxmlformats.org/presentationml/2006/main">
  <p:tag name="KSO_WM_BEAUTIFY_FLAG" val=""/>
</p:tagLst>
</file>

<file path=ppt/tags/tag3189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190.xml><?xml version="1.0" encoding="utf-8"?>
<p:tagLst xmlns:p="http://schemas.openxmlformats.org/presentationml/2006/main">
  <p:tag name="KSO_WM_BEAUTIFY_FLAG" val=""/>
</p:tagLst>
</file>

<file path=ppt/tags/tag3191.xml><?xml version="1.0" encoding="utf-8"?>
<p:tagLst xmlns:p="http://schemas.openxmlformats.org/presentationml/2006/main">
  <p:tag name="KSO_WM_BEAUTIFY_FLAG" val=""/>
</p:tagLst>
</file>

<file path=ppt/tags/tag3192.xml><?xml version="1.0" encoding="utf-8"?>
<p:tagLst xmlns:p="http://schemas.openxmlformats.org/presentationml/2006/main">
  <p:tag name="KSO_WM_BEAUTIFY_FLAG" val=""/>
</p:tagLst>
</file>

<file path=ppt/tags/tag3193.xml><?xml version="1.0" encoding="utf-8"?>
<p:tagLst xmlns:p="http://schemas.openxmlformats.org/presentationml/2006/main">
  <p:tag name="KSO_WM_BEAUTIFY_FLAG" val=""/>
</p:tagLst>
</file>

<file path=ppt/tags/tag3194.xml><?xml version="1.0" encoding="utf-8"?>
<p:tagLst xmlns:p="http://schemas.openxmlformats.org/presentationml/2006/main">
  <p:tag name="KSO_WM_BEAUTIFY_FLAG" val=""/>
</p:tagLst>
</file>

<file path=ppt/tags/tag3195.xml><?xml version="1.0" encoding="utf-8"?>
<p:tagLst xmlns:p="http://schemas.openxmlformats.org/presentationml/2006/main">
  <p:tag name="KSO_WM_BEAUTIFY_FLAG" val=""/>
</p:tagLst>
</file>

<file path=ppt/tags/tag3196.xml><?xml version="1.0" encoding="utf-8"?>
<p:tagLst xmlns:p="http://schemas.openxmlformats.org/presentationml/2006/main">
  <p:tag name="KSO_WM_BEAUTIFY_FLAG" val=""/>
</p:tagLst>
</file>

<file path=ppt/tags/tag3197.xml><?xml version="1.0" encoding="utf-8"?>
<p:tagLst xmlns:p="http://schemas.openxmlformats.org/presentationml/2006/main">
  <p:tag name="KSO_WM_BEAUTIFY_FLAG" val=""/>
</p:tagLst>
</file>

<file path=ppt/tags/tag3198.xml><?xml version="1.0" encoding="utf-8"?>
<p:tagLst xmlns:p="http://schemas.openxmlformats.org/presentationml/2006/main">
  <p:tag name="KSO_WM_BEAUTIFY_FLAG" val=""/>
</p:tagLst>
</file>

<file path=ppt/tags/tag319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20.xml><?xml version="1.0" encoding="utf-8"?>
<p:tagLst xmlns:p="http://schemas.openxmlformats.org/presentationml/2006/main">
  <p:tag name="KSO_WM_BEAUTIFY_FLAG" val=""/>
</p:tagLst>
</file>

<file path=ppt/tags/tag3200.xml><?xml version="1.0" encoding="utf-8"?>
<p:tagLst xmlns:p="http://schemas.openxmlformats.org/presentationml/2006/main">
  <p:tag name="KSO_WM_BEAUTIFY_FLAG" val=""/>
</p:tagLst>
</file>

<file path=ppt/tags/tag3201.xml><?xml version="1.0" encoding="utf-8"?>
<p:tagLst xmlns:p="http://schemas.openxmlformats.org/presentationml/2006/main">
  <p:tag name="KSO_WM_BEAUTIFY_FLAG" val=""/>
</p:tagLst>
</file>

<file path=ppt/tags/tag3202.xml><?xml version="1.0" encoding="utf-8"?>
<p:tagLst xmlns:p="http://schemas.openxmlformats.org/presentationml/2006/main">
  <p:tag name="KSO_WM_BEAUTIFY_FLAG" val=""/>
</p:tagLst>
</file>

<file path=ppt/tags/tag3203.xml><?xml version="1.0" encoding="utf-8"?>
<p:tagLst xmlns:p="http://schemas.openxmlformats.org/presentationml/2006/main">
  <p:tag name="KSO_WM_BEAUTIFY_FLAG" val=""/>
</p:tagLst>
</file>

<file path=ppt/tags/tag3204.xml><?xml version="1.0" encoding="utf-8"?>
<p:tagLst xmlns:p="http://schemas.openxmlformats.org/presentationml/2006/main">
  <p:tag name="KSO_WM_BEAUTIFY_FLAG" val=""/>
</p:tagLst>
</file>

<file path=ppt/tags/tag3205.xml><?xml version="1.0" encoding="utf-8"?>
<p:tagLst xmlns:p="http://schemas.openxmlformats.org/presentationml/2006/main">
  <p:tag name="KSO_WM_BEAUTIFY_FLAG" val=""/>
</p:tagLst>
</file>

<file path=ppt/tags/tag3206.xml><?xml version="1.0" encoding="utf-8"?>
<p:tagLst xmlns:p="http://schemas.openxmlformats.org/presentationml/2006/main">
  <p:tag name="KSO_WM_BEAUTIFY_FLAG" val=""/>
</p:tagLst>
</file>

<file path=ppt/tags/tag3207.xml><?xml version="1.0" encoding="utf-8"?>
<p:tagLst xmlns:p="http://schemas.openxmlformats.org/presentationml/2006/main">
  <p:tag name="KSO_WM_BEAUTIFY_FLAG" val=""/>
</p:tagLst>
</file>

<file path=ppt/tags/tag3208.xml><?xml version="1.0" encoding="utf-8"?>
<p:tagLst xmlns:p="http://schemas.openxmlformats.org/presentationml/2006/main">
  <p:tag name="KSO_WM_BEAUTIFY_FLAG" val=""/>
</p:tagLst>
</file>

<file path=ppt/tags/tag3209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10.xml><?xml version="1.0" encoding="utf-8"?>
<p:tagLst xmlns:p="http://schemas.openxmlformats.org/presentationml/2006/main">
  <p:tag name="KSO_WM_BEAUTIFY_FLAG" val=""/>
</p:tagLst>
</file>

<file path=ppt/tags/tag3211.xml><?xml version="1.0" encoding="utf-8"?>
<p:tagLst xmlns:p="http://schemas.openxmlformats.org/presentationml/2006/main">
  <p:tag name="KSO_WM_BEAUTIFY_FLAG" val=""/>
</p:tagLst>
</file>

<file path=ppt/tags/tag3212.xml><?xml version="1.0" encoding="utf-8"?>
<p:tagLst xmlns:p="http://schemas.openxmlformats.org/presentationml/2006/main">
  <p:tag name="KSO_WM_BEAUTIFY_FLAG" val=""/>
</p:tagLst>
</file>

<file path=ppt/tags/tag3213.xml><?xml version="1.0" encoding="utf-8"?>
<p:tagLst xmlns:p="http://schemas.openxmlformats.org/presentationml/2006/main">
  <p:tag name="KSO_WM_BEAUTIFY_FLAG" val=""/>
</p:tagLst>
</file>

<file path=ppt/tags/tag3214.xml><?xml version="1.0" encoding="utf-8"?>
<p:tagLst xmlns:p="http://schemas.openxmlformats.org/presentationml/2006/main">
  <p:tag name="KSO_WM_BEAUTIFY_FLAG" val=""/>
</p:tagLst>
</file>

<file path=ppt/tags/tag3215.xml><?xml version="1.0" encoding="utf-8"?>
<p:tagLst xmlns:p="http://schemas.openxmlformats.org/presentationml/2006/main">
  <p:tag name="KSO_WM_BEAUTIFY_FLAG" val=""/>
</p:tagLst>
</file>

<file path=ppt/tags/tag3216.xml><?xml version="1.0" encoding="utf-8"?>
<p:tagLst xmlns:p="http://schemas.openxmlformats.org/presentationml/2006/main">
  <p:tag name="KSO_WM_BEAUTIFY_FLAG" val=""/>
</p:tagLst>
</file>

<file path=ppt/tags/tag3217.xml><?xml version="1.0" encoding="utf-8"?>
<p:tagLst xmlns:p="http://schemas.openxmlformats.org/presentationml/2006/main">
  <p:tag name="KSO_WM_BEAUTIFY_FLAG" val=""/>
</p:tagLst>
</file>

<file path=ppt/tags/tag3218.xml><?xml version="1.0" encoding="utf-8"?>
<p:tagLst xmlns:p="http://schemas.openxmlformats.org/presentationml/2006/main">
  <p:tag name="KSO_WM_BEAUTIFY_FLAG" val=""/>
</p:tagLst>
</file>

<file path=ppt/tags/tag3219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20.xml><?xml version="1.0" encoding="utf-8"?>
<p:tagLst xmlns:p="http://schemas.openxmlformats.org/presentationml/2006/main">
  <p:tag name="KSO_WM_BEAUTIFY_FLAG" val=""/>
</p:tagLst>
</file>

<file path=ppt/tags/tag3221.xml><?xml version="1.0" encoding="utf-8"?>
<p:tagLst xmlns:p="http://schemas.openxmlformats.org/presentationml/2006/main">
  <p:tag name="KSO_WM_BEAUTIFY_FLAG" val=""/>
</p:tagLst>
</file>

<file path=ppt/tags/tag3222.xml><?xml version="1.0" encoding="utf-8"?>
<p:tagLst xmlns:p="http://schemas.openxmlformats.org/presentationml/2006/main">
  <p:tag name="KSO_WM_BEAUTIFY_FLAG" val=""/>
</p:tagLst>
</file>

<file path=ppt/tags/tag3223.xml><?xml version="1.0" encoding="utf-8"?>
<p:tagLst xmlns:p="http://schemas.openxmlformats.org/presentationml/2006/main">
  <p:tag name="KSO_WM_BEAUTIFY_FLAG" val=""/>
</p:tagLst>
</file>

<file path=ppt/tags/tag3224.xml><?xml version="1.0" encoding="utf-8"?>
<p:tagLst xmlns:p="http://schemas.openxmlformats.org/presentationml/2006/main">
  <p:tag name="KSO_WM_BEAUTIFY_FLAG" val=""/>
</p:tagLst>
</file>

<file path=ppt/tags/tag3225.xml><?xml version="1.0" encoding="utf-8"?>
<p:tagLst xmlns:p="http://schemas.openxmlformats.org/presentationml/2006/main">
  <p:tag name="KSO_WM_BEAUTIFY_FLAG" val=""/>
</p:tagLst>
</file>

<file path=ppt/tags/tag3226.xml><?xml version="1.0" encoding="utf-8"?>
<p:tagLst xmlns:p="http://schemas.openxmlformats.org/presentationml/2006/main">
  <p:tag name="KSO_WM_BEAUTIFY_FLAG" val=""/>
</p:tagLst>
</file>

<file path=ppt/tags/tag3227.xml><?xml version="1.0" encoding="utf-8"?>
<p:tagLst xmlns:p="http://schemas.openxmlformats.org/presentationml/2006/main">
  <p:tag name="KSO_WM_BEAUTIFY_FLAG" val=""/>
</p:tagLst>
</file>

<file path=ppt/tags/tag3228.xml><?xml version="1.0" encoding="utf-8"?>
<p:tagLst xmlns:p="http://schemas.openxmlformats.org/presentationml/2006/main">
  <p:tag name="KSO_WM_BEAUTIFY_FLAG" val=""/>
</p:tagLst>
</file>

<file path=ppt/tags/tag3229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30.xml><?xml version="1.0" encoding="utf-8"?>
<p:tagLst xmlns:p="http://schemas.openxmlformats.org/presentationml/2006/main">
  <p:tag name="KSO_WM_BEAUTIFY_FLAG" val=""/>
</p:tagLst>
</file>

<file path=ppt/tags/tag3231.xml><?xml version="1.0" encoding="utf-8"?>
<p:tagLst xmlns:p="http://schemas.openxmlformats.org/presentationml/2006/main">
  <p:tag name="KSO_WM_BEAUTIFY_FLAG" val=""/>
</p:tagLst>
</file>

<file path=ppt/tags/tag3232.xml><?xml version="1.0" encoding="utf-8"?>
<p:tagLst xmlns:p="http://schemas.openxmlformats.org/presentationml/2006/main">
  <p:tag name="KSO_WM_BEAUTIFY_FLAG" val=""/>
</p:tagLst>
</file>

<file path=ppt/tags/tag3233.xml><?xml version="1.0" encoding="utf-8"?>
<p:tagLst xmlns:p="http://schemas.openxmlformats.org/presentationml/2006/main">
  <p:tag name="KSO_WM_BEAUTIFY_FLAG" val=""/>
</p:tagLst>
</file>

<file path=ppt/tags/tag3234.xml><?xml version="1.0" encoding="utf-8"?>
<p:tagLst xmlns:p="http://schemas.openxmlformats.org/presentationml/2006/main">
  <p:tag name="KSO_WM_BEAUTIFY_FLAG" val=""/>
</p:tagLst>
</file>

<file path=ppt/tags/tag3235.xml><?xml version="1.0" encoding="utf-8"?>
<p:tagLst xmlns:p="http://schemas.openxmlformats.org/presentationml/2006/main">
  <p:tag name="KSO_WM_BEAUTIFY_FLAG" val=""/>
</p:tagLst>
</file>

<file path=ppt/tags/tag3236.xml><?xml version="1.0" encoding="utf-8"?>
<p:tagLst xmlns:p="http://schemas.openxmlformats.org/presentationml/2006/main">
  <p:tag name="KSO_WM_BEAUTIFY_FLAG" val=""/>
</p:tagLst>
</file>

<file path=ppt/tags/tag3237.xml><?xml version="1.0" encoding="utf-8"?>
<p:tagLst xmlns:p="http://schemas.openxmlformats.org/presentationml/2006/main">
  <p:tag name="KSO_WM_BEAUTIFY_FLAG" val=""/>
</p:tagLst>
</file>

<file path=ppt/tags/tag3238.xml><?xml version="1.0" encoding="utf-8"?>
<p:tagLst xmlns:p="http://schemas.openxmlformats.org/presentationml/2006/main">
  <p:tag name="KSO_WM_BEAUTIFY_FLAG" val=""/>
</p:tagLst>
</file>

<file path=ppt/tags/tag3239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40.xml><?xml version="1.0" encoding="utf-8"?>
<p:tagLst xmlns:p="http://schemas.openxmlformats.org/presentationml/2006/main">
  <p:tag name="KSO_WM_BEAUTIFY_FLAG" val=""/>
</p:tagLst>
</file>

<file path=ppt/tags/tag3241.xml><?xml version="1.0" encoding="utf-8"?>
<p:tagLst xmlns:p="http://schemas.openxmlformats.org/presentationml/2006/main">
  <p:tag name="KSO_WM_BEAUTIFY_FLAG" val=""/>
</p:tagLst>
</file>

<file path=ppt/tags/tag3242.xml><?xml version="1.0" encoding="utf-8"?>
<p:tagLst xmlns:p="http://schemas.openxmlformats.org/presentationml/2006/main">
  <p:tag name="KSO_WM_BEAUTIFY_FLAG" val=""/>
</p:tagLst>
</file>

<file path=ppt/tags/tag3243.xml><?xml version="1.0" encoding="utf-8"?>
<p:tagLst xmlns:p="http://schemas.openxmlformats.org/presentationml/2006/main">
  <p:tag name="KSO_WM_BEAUTIFY_FLAG" val=""/>
</p:tagLst>
</file>

<file path=ppt/tags/tag3244.xml><?xml version="1.0" encoding="utf-8"?>
<p:tagLst xmlns:p="http://schemas.openxmlformats.org/presentationml/2006/main">
  <p:tag name="KSO_WM_BEAUTIFY_FLAG" val=""/>
</p:tagLst>
</file>

<file path=ppt/tags/tag3245.xml><?xml version="1.0" encoding="utf-8"?>
<p:tagLst xmlns:p="http://schemas.openxmlformats.org/presentationml/2006/main">
  <p:tag name="KSO_WM_BEAUTIFY_FLAG" val=""/>
</p:tagLst>
</file>

<file path=ppt/tags/tag3246.xml><?xml version="1.0" encoding="utf-8"?>
<p:tagLst xmlns:p="http://schemas.openxmlformats.org/presentationml/2006/main">
  <p:tag name="KSO_WM_BEAUTIFY_FLAG" val=""/>
</p:tagLst>
</file>

<file path=ppt/tags/tag3247.xml><?xml version="1.0" encoding="utf-8"?>
<p:tagLst xmlns:p="http://schemas.openxmlformats.org/presentationml/2006/main">
  <p:tag name="KSO_WM_BEAUTIFY_FLAG" val=""/>
</p:tagLst>
</file>

<file path=ppt/tags/tag3248.xml><?xml version="1.0" encoding="utf-8"?>
<p:tagLst xmlns:p="http://schemas.openxmlformats.org/presentationml/2006/main">
  <p:tag name="KSO_WM_BEAUTIFY_FLAG" val=""/>
</p:tagLst>
</file>

<file path=ppt/tags/tag3249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50.xml><?xml version="1.0" encoding="utf-8"?>
<p:tagLst xmlns:p="http://schemas.openxmlformats.org/presentationml/2006/main">
  <p:tag name="KSO_WM_BEAUTIFY_FLAG" val=""/>
</p:tagLst>
</file>

<file path=ppt/tags/tag3251.xml><?xml version="1.0" encoding="utf-8"?>
<p:tagLst xmlns:p="http://schemas.openxmlformats.org/presentationml/2006/main">
  <p:tag name="KSO_WM_BEAUTIFY_FLAG" val=""/>
</p:tagLst>
</file>

<file path=ppt/tags/tag3252.xml><?xml version="1.0" encoding="utf-8"?>
<p:tagLst xmlns:p="http://schemas.openxmlformats.org/presentationml/2006/main">
  <p:tag name="KSO_WM_BEAUTIFY_FLAG" val=""/>
</p:tagLst>
</file>

<file path=ppt/tags/tag3253.xml><?xml version="1.0" encoding="utf-8"?>
<p:tagLst xmlns:p="http://schemas.openxmlformats.org/presentationml/2006/main">
  <p:tag name="KSO_WM_BEAUTIFY_FLAG" val=""/>
</p:tagLst>
</file>

<file path=ppt/tags/tag3254.xml><?xml version="1.0" encoding="utf-8"?>
<p:tagLst xmlns:p="http://schemas.openxmlformats.org/presentationml/2006/main">
  <p:tag name="KSO_WM_BEAUTIFY_FLAG" val=""/>
</p:tagLst>
</file>

<file path=ppt/tags/tag3255.xml><?xml version="1.0" encoding="utf-8"?>
<p:tagLst xmlns:p="http://schemas.openxmlformats.org/presentationml/2006/main">
  <p:tag name="KSO_WM_BEAUTIFY_FLAG" val=""/>
</p:tagLst>
</file>

<file path=ppt/tags/tag3256.xml><?xml version="1.0" encoding="utf-8"?>
<p:tagLst xmlns:p="http://schemas.openxmlformats.org/presentationml/2006/main">
  <p:tag name="KSO_WM_BEAUTIFY_FLAG" val=""/>
</p:tagLst>
</file>

<file path=ppt/tags/tag3257.xml><?xml version="1.0" encoding="utf-8"?>
<p:tagLst xmlns:p="http://schemas.openxmlformats.org/presentationml/2006/main">
  <p:tag name="KSO_WM_BEAUTIFY_FLAG" val=""/>
</p:tagLst>
</file>

<file path=ppt/tags/tag3258.xml><?xml version="1.0" encoding="utf-8"?>
<p:tagLst xmlns:p="http://schemas.openxmlformats.org/presentationml/2006/main">
  <p:tag name="KSO_WM_BEAUTIFY_FLAG" val=""/>
</p:tagLst>
</file>

<file path=ppt/tags/tag3259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60.xml><?xml version="1.0" encoding="utf-8"?>
<p:tagLst xmlns:p="http://schemas.openxmlformats.org/presentationml/2006/main">
  <p:tag name="KSO_WM_BEAUTIFY_FLAG" val=""/>
</p:tagLst>
</file>

<file path=ppt/tags/tag3261.xml><?xml version="1.0" encoding="utf-8"?>
<p:tagLst xmlns:p="http://schemas.openxmlformats.org/presentationml/2006/main">
  <p:tag name="KSO_WM_BEAUTIFY_FLAG" val=""/>
</p:tagLst>
</file>

<file path=ppt/tags/tag3262.xml><?xml version="1.0" encoding="utf-8"?>
<p:tagLst xmlns:p="http://schemas.openxmlformats.org/presentationml/2006/main">
  <p:tag name="KSO_WM_BEAUTIFY_FLAG" val=""/>
</p:tagLst>
</file>

<file path=ppt/tags/tag3263.xml><?xml version="1.0" encoding="utf-8"?>
<p:tagLst xmlns:p="http://schemas.openxmlformats.org/presentationml/2006/main">
  <p:tag name="KSO_WM_BEAUTIFY_FLAG" val=""/>
</p:tagLst>
</file>

<file path=ppt/tags/tag3264.xml><?xml version="1.0" encoding="utf-8"?>
<p:tagLst xmlns:p="http://schemas.openxmlformats.org/presentationml/2006/main">
  <p:tag name="KSO_WM_BEAUTIFY_FLAG" val=""/>
</p:tagLst>
</file>

<file path=ppt/tags/tag3265.xml><?xml version="1.0" encoding="utf-8"?>
<p:tagLst xmlns:p="http://schemas.openxmlformats.org/presentationml/2006/main">
  <p:tag name="KSO_WM_BEAUTIFY_FLAG" val=""/>
</p:tagLst>
</file>

<file path=ppt/tags/tag3266.xml><?xml version="1.0" encoding="utf-8"?>
<p:tagLst xmlns:p="http://schemas.openxmlformats.org/presentationml/2006/main">
  <p:tag name="KSO_WM_BEAUTIFY_FLAG" val=""/>
</p:tagLst>
</file>

<file path=ppt/tags/tag3267.xml><?xml version="1.0" encoding="utf-8"?>
<p:tagLst xmlns:p="http://schemas.openxmlformats.org/presentationml/2006/main">
  <p:tag name="KSO_WM_BEAUTIFY_FLAG" val=""/>
</p:tagLst>
</file>

<file path=ppt/tags/tag3268.xml><?xml version="1.0" encoding="utf-8"?>
<p:tagLst xmlns:p="http://schemas.openxmlformats.org/presentationml/2006/main">
  <p:tag name="KSO_WM_BEAUTIFY_FLAG" val=""/>
</p:tagLst>
</file>

<file path=ppt/tags/tag3269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70.xml><?xml version="1.0" encoding="utf-8"?>
<p:tagLst xmlns:p="http://schemas.openxmlformats.org/presentationml/2006/main">
  <p:tag name="KSO_WM_BEAUTIFY_FLAG" val=""/>
</p:tagLst>
</file>

<file path=ppt/tags/tag3271.xml><?xml version="1.0" encoding="utf-8"?>
<p:tagLst xmlns:p="http://schemas.openxmlformats.org/presentationml/2006/main">
  <p:tag name="KSO_WM_BEAUTIFY_FLAG" val=""/>
</p:tagLst>
</file>

<file path=ppt/tags/tag3272.xml><?xml version="1.0" encoding="utf-8"?>
<p:tagLst xmlns:p="http://schemas.openxmlformats.org/presentationml/2006/main">
  <p:tag name="KSO_WM_BEAUTIFY_FLAG" val=""/>
</p:tagLst>
</file>

<file path=ppt/tags/tag3273.xml><?xml version="1.0" encoding="utf-8"?>
<p:tagLst xmlns:p="http://schemas.openxmlformats.org/presentationml/2006/main">
  <p:tag name="KSO_WM_BEAUTIFY_FLAG" val=""/>
</p:tagLst>
</file>

<file path=ppt/tags/tag3274.xml><?xml version="1.0" encoding="utf-8"?>
<p:tagLst xmlns:p="http://schemas.openxmlformats.org/presentationml/2006/main">
  <p:tag name="KSO_WM_BEAUTIFY_FLAG" val=""/>
</p:tagLst>
</file>

<file path=ppt/tags/tag3275.xml><?xml version="1.0" encoding="utf-8"?>
<p:tagLst xmlns:p="http://schemas.openxmlformats.org/presentationml/2006/main">
  <p:tag name="KSO_WM_BEAUTIFY_FLAG" val=""/>
</p:tagLst>
</file>

<file path=ppt/tags/tag3276.xml><?xml version="1.0" encoding="utf-8"?>
<p:tagLst xmlns:p="http://schemas.openxmlformats.org/presentationml/2006/main">
  <p:tag name="KSO_WM_BEAUTIFY_FLAG" val=""/>
</p:tagLst>
</file>

<file path=ppt/tags/tag3277.xml><?xml version="1.0" encoding="utf-8"?>
<p:tagLst xmlns:p="http://schemas.openxmlformats.org/presentationml/2006/main">
  <p:tag name="KSO_WM_BEAUTIFY_FLAG" val=""/>
</p:tagLst>
</file>

<file path=ppt/tags/tag3278.xml><?xml version="1.0" encoding="utf-8"?>
<p:tagLst xmlns:p="http://schemas.openxmlformats.org/presentationml/2006/main">
  <p:tag name="KSO_WM_BEAUTIFY_FLAG" val=""/>
</p:tagLst>
</file>

<file path=ppt/tags/tag3279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80.xml><?xml version="1.0" encoding="utf-8"?>
<p:tagLst xmlns:p="http://schemas.openxmlformats.org/presentationml/2006/main">
  <p:tag name="KSO_WM_BEAUTIFY_FLAG" val=""/>
</p:tagLst>
</file>

<file path=ppt/tags/tag3281.xml><?xml version="1.0" encoding="utf-8"?>
<p:tagLst xmlns:p="http://schemas.openxmlformats.org/presentationml/2006/main">
  <p:tag name="KSO_WM_BEAUTIFY_FLAG" val=""/>
</p:tagLst>
</file>

<file path=ppt/tags/tag3282.xml><?xml version="1.0" encoding="utf-8"?>
<p:tagLst xmlns:p="http://schemas.openxmlformats.org/presentationml/2006/main">
  <p:tag name="KSO_WM_BEAUTIFY_FLAG" val=""/>
</p:tagLst>
</file>

<file path=ppt/tags/tag3283.xml><?xml version="1.0" encoding="utf-8"?>
<p:tagLst xmlns:p="http://schemas.openxmlformats.org/presentationml/2006/main">
  <p:tag name="KSO_WM_BEAUTIFY_FLAG" val=""/>
</p:tagLst>
</file>

<file path=ppt/tags/tag3284.xml><?xml version="1.0" encoding="utf-8"?>
<p:tagLst xmlns:p="http://schemas.openxmlformats.org/presentationml/2006/main">
  <p:tag name="KSO_WM_BEAUTIFY_FLAG" val=""/>
</p:tagLst>
</file>

<file path=ppt/tags/tag3285.xml><?xml version="1.0" encoding="utf-8"?>
<p:tagLst xmlns:p="http://schemas.openxmlformats.org/presentationml/2006/main">
  <p:tag name="KSO_WM_BEAUTIFY_FLAG" val=""/>
</p:tagLst>
</file>

<file path=ppt/tags/tag3286.xml><?xml version="1.0" encoding="utf-8"?>
<p:tagLst xmlns:p="http://schemas.openxmlformats.org/presentationml/2006/main">
  <p:tag name="KSO_WM_BEAUTIFY_FLAG" val=""/>
</p:tagLst>
</file>

<file path=ppt/tags/tag3287.xml><?xml version="1.0" encoding="utf-8"?>
<p:tagLst xmlns:p="http://schemas.openxmlformats.org/presentationml/2006/main">
  <p:tag name="KSO_WM_BEAUTIFY_FLAG" val=""/>
</p:tagLst>
</file>

<file path=ppt/tags/tag3288.xml><?xml version="1.0" encoding="utf-8"?>
<p:tagLst xmlns:p="http://schemas.openxmlformats.org/presentationml/2006/main">
  <p:tag name="KSO_WM_BEAUTIFY_FLAG" val=""/>
</p:tagLst>
</file>

<file path=ppt/tags/tag3289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290.xml><?xml version="1.0" encoding="utf-8"?>
<p:tagLst xmlns:p="http://schemas.openxmlformats.org/presentationml/2006/main">
  <p:tag name="KSO_WM_BEAUTIFY_FLAG" val=""/>
</p:tagLst>
</file>

<file path=ppt/tags/tag3291.xml><?xml version="1.0" encoding="utf-8"?>
<p:tagLst xmlns:p="http://schemas.openxmlformats.org/presentationml/2006/main">
  <p:tag name="KSO_WM_BEAUTIFY_FLAG" val=""/>
</p:tagLst>
</file>

<file path=ppt/tags/tag3292.xml><?xml version="1.0" encoding="utf-8"?>
<p:tagLst xmlns:p="http://schemas.openxmlformats.org/presentationml/2006/main">
  <p:tag name="KSO_WM_BEAUTIFY_FLAG" val=""/>
</p:tagLst>
</file>

<file path=ppt/tags/tag3293.xml><?xml version="1.0" encoding="utf-8"?>
<p:tagLst xmlns:p="http://schemas.openxmlformats.org/presentationml/2006/main">
  <p:tag name="KSO_WM_BEAUTIFY_FLAG" val=""/>
</p:tagLst>
</file>

<file path=ppt/tags/tag3294.xml><?xml version="1.0" encoding="utf-8"?>
<p:tagLst xmlns:p="http://schemas.openxmlformats.org/presentationml/2006/main">
  <p:tag name="KSO_WM_BEAUTIFY_FLAG" val=""/>
</p:tagLst>
</file>

<file path=ppt/tags/tag3295.xml><?xml version="1.0" encoding="utf-8"?>
<p:tagLst xmlns:p="http://schemas.openxmlformats.org/presentationml/2006/main">
  <p:tag name="KSO_WM_BEAUTIFY_FLAG" val=""/>
</p:tagLst>
</file>

<file path=ppt/tags/tag3296.xml><?xml version="1.0" encoding="utf-8"?>
<p:tagLst xmlns:p="http://schemas.openxmlformats.org/presentationml/2006/main">
  <p:tag name="KSO_WM_BEAUTIFY_FLAG" val=""/>
</p:tagLst>
</file>

<file path=ppt/tags/tag3297.xml><?xml version="1.0" encoding="utf-8"?>
<p:tagLst xmlns:p="http://schemas.openxmlformats.org/presentationml/2006/main">
  <p:tag name="KSO_WM_BEAUTIFY_FLAG" val=""/>
</p:tagLst>
</file>

<file path=ppt/tags/tag3298.xml><?xml version="1.0" encoding="utf-8"?>
<p:tagLst xmlns:p="http://schemas.openxmlformats.org/presentationml/2006/main">
  <p:tag name="KSO_WM_BEAUTIFY_FLAG" val=""/>
</p:tagLst>
</file>

<file path=ppt/tags/tag329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30.xml><?xml version="1.0" encoding="utf-8"?>
<p:tagLst xmlns:p="http://schemas.openxmlformats.org/presentationml/2006/main">
  <p:tag name="KSO_WM_BEAUTIFY_FLAG" val=""/>
</p:tagLst>
</file>

<file path=ppt/tags/tag3300.xml><?xml version="1.0" encoding="utf-8"?>
<p:tagLst xmlns:p="http://schemas.openxmlformats.org/presentationml/2006/main">
  <p:tag name="KSO_WM_BEAUTIFY_FLAG" val=""/>
</p:tagLst>
</file>

<file path=ppt/tags/tag3301.xml><?xml version="1.0" encoding="utf-8"?>
<p:tagLst xmlns:p="http://schemas.openxmlformats.org/presentationml/2006/main">
  <p:tag name="KSO_WM_BEAUTIFY_FLAG" val=""/>
</p:tagLst>
</file>

<file path=ppt/tags/tag3302.xml><?xml version="1.0" encoding="utf-8"?>
<p:tagLst xmlns:p="http://schemas.openxmlformats.org/presentationml/2006/main">
  <p:tag name="KSO_WM_BEAUTIFY_FLAG" val=""/>
</p:tagLst>
</file>

<file path=ppt/tags/tag3303.xml><?xml version="1.0" encoding="utf-8"?>
<p:tagLst xmlns:p="http://schemas.openxmlformats.org/presentationml/2006/main">
  <p:tag name="KSO_WM_BEAUTIFY_FLAG" val=""/>
</p:tagLst>
</file>

<file path=ppt/tags/tag3304.xml><?xml version="1.0" encoding="utf-8"?>
<p:tagLst xmlns:p="http://schemas.openxmlformats.org/presentationml/2006/main">
  <p:tag name="KSO_WM_BEAUTIFY_FLAG" val=""/>
</p:tagLst>
</file>

<file path=ppt/tags/tag3305.xml><?xml version="1.0" encoding="utf-8"?>
<p:tagLst xmlns:p="http://schemas.openxmlformats.org/presentationml/2006/main">
  <p:tag name="KSO_WM_BEAUTIFY_FLAG" val=""/>
</p:tagLst>
</file>

<file path=ppt/tags/tag3306.xml><?xml version="1.0" encoding="utf-8"?>
<p:tagLst xmlns:p="http://schemas.openxmlformats.org/presentationml/2006/main">
  <p:tag name="KSO_WM_BEAUTIFY_FLAG" val=""/>
</p:tagLst>
</file>

<file path=ppt/tags/tag3307.xml><?xml version="1.0" encoding="utf-8"?>
<p:tagLst xmlns:p="http://schemas.openxmlformats.org/presentationml/2006/main">
  <p:tag name="KSO_WM_BEAUTIFY_FLAG" val=""/>
</p:tagLst>
</file>

<file path=ppt/tags/tag3308.xml><?xml version="1.0" encoding="utf-8"?>
<p:tagLst xmlns:p="http://schemas.openxmlformats.org/presentationml/2006/main">
  <p:tag name="KSO_WM_BEAUTIFY_FLAG" val=""/>
</p:tagLst>
</file>

<file path=ppt/tags/tag3309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BEAUTIFY_FLAG" val=""/>
</p:tagLst>
</file>

<file path=ppt/tags/tag3310.xml><?xml version="1.0" encoding="utf-8"?>
<p:tagLst xmlns:p="http://schemas.openxmlformats.org/presentationml/2006/main">
  <p:tag name="KSO_WM_BEAUTIFY_FLAG" val=""/>
</p:tagLst>
</file>

<file path=ppt/tags/tag3311.xml><?xml version="1.0" encoding="utf-8"?>
<p:tagLst xmlns:p="http://schemas.openxmlformats.org/presentationml/2006/main">
  <p:tag name="KSO_WM_BEAUTIFY_FLAG" val=""/>
</p:tagLst>
</file>

<file path=ppt/tags/tag3312.xml><?xml version="1.0" encoding="utf-8"?>
<p:tagLst xmlns:p="http://schemas.openxmlformats.org/presentationml/2006/main">
  <p:tag name="KSO_WM_BEAUTIFY_FLAG" val=""/>
</p:tagLst>
</file>

<file path=ppt/tags/tag3313.xml><?xml version="1.0" encoding="utf-8"?>
<p:tagLst xmlns:p="http://schemas.openxmlformats.org/presentationml/2006/main">
  <p:tag name="KSO_WM_BEAUTIFY_FLAG" val=""/>
</p:tagLst>
</file>

<file path=ppt/tags/tag3314.xml><?xml version="1.0" encoding="utf-8"?>
<p:tagLst xmlns:p="http://schemas.openxmlformats.org/presentationml/2006/main">
  <p:tag name="KSO_WM_BEAUTIFY_FLAG" val=""/>
</p:tagLst>
</file>

<file path=ppt/tags/tag3315.xml><?xml version="1.0" encoding="utf-8"?>
<p:tagLst xmlns:p="http://schemas.openxmlformats.org/presentationml/2006/main">
  <p:tag name="KSO_WM_BEAUTIFY_FLAG" val=""/>
</p:tagLst>
</file>

<file path=ppt/tags/tag3316.xml><?xml version="1.0" encoding="utf-8"?>
<p:tagLst xmlns:p="http://schemas.openxmlformats.org/presentationml/2006/main">
  <p:tag name="KSO_WM_BEAUTIFY_FLAG" val=""/>
</p:tagLst>
</file>

<file path=ppt/tags/tag3317.xml><?xml version="1.0" encoding="utf-8"?>
<p:tagLst xmlns:p="http://schemas.openxmlformats.org/presentationml/2006/main">
  <p:tag name="KSO_WM_BEAUTIFY_FLAG" val=""/>
</p:tagLst>
</file>

<file path=ppt/tags/tag3318.xml><?xml version="1.0" encoding="utf-8"?>
<p:tagLst xmlns:p="http://schemas.openxmlformats.org/presentationml/2006/main">
  <p:tag name="KSO_WM_BEAUTIFY_FLAG" val=""/>
</p:tagLst>
</file>

<file path=ppt/tags/tag3319.xml><?xml version="1.0" encoding="utf-8"?>
<p:tagLst xmlns:p="http://schemas.openxmlformats.org/presentationml/2006/main">
  <p:tag name="KSO_WM_BEAUTIFY_FLAG" val=""/>
</p:tagLst>
</file>

<file path=ppt/tags/tag332.xml><?xml version="1.0" encoding="utf-8"?>
<p:tagLst xmlns:p="http://schemas.openxmlformats.org/presentationml/2006/main">
  <p:tag name="KSO_WM_BEAUTIFY_FLAG" val=""/>
</p:tagLst>
</file>

<file path=ppt/tags/tag3320.xml><?xml version="1.0" encoding="utf-8"?>
<p:tagLst xmlns:p="http://schemas.openxmlformats.org/presentationml/2006/main">
  <p:tag name="KSO_WM_BEAUTIFY_FLAG" val=""/>
</p:tagLst>
</file>

<file path=ppt/tags/tag3321.xml><?xml version="1.0" encoding="utf-8"?>
<p:tagLst xmlns:p="http://schemas.openxmlformats.org/presentationml/2006/main">
  <p:tag name="KSO_WM_BEAUTIFY_FLAG" val=""/>
</p:tagLst>
</file>

<file path=ppt/tags/tag3322.xml><?xml version="1.0" encoding="utf-8"?>
<p:tagLst xmlns:p="http://schemas.openxmlformats.org/presentationml/2006/main">
  <p:tag name="KSO_WM_BEAUTIFY_FLAG" val=""/>
</p:tagLst>
</file>

<file path=ppt/tags/tag3323.xml><?xml version="1.0" encoding="utf-8"?>
<p:tagLst xmlns:p="http://schemas.openxmlformats.org/presentationml/2006/main">
  <p:tag name="KSO_WM_BEAUTIFY_FLAG" val=""/>
</p:tagLst>
</file>

<file path=ppt/tags/tag3324.xml><?xml version="1.0" encoding="utf-8"?>
<p:tagLst xmlns:p="http://schemas.openxmlformats.org/presentationml/2006/main">
  <p:tag name="KSO_WM_BEAUTIFY_FLAG" val=""/>
</p:tagLst>
</file>

<file path=ppt/tags/tag3325.xml><?xml version="1.0" encoding="utf-8"?>
<p:tagLst xmlns:p="http://schemas.openxmlformats.org/presentationml/2006/main">
  <p:tag name="KSO_WM_BEAUTIFY_FLAG" val=""/>
</p:tagLst>
</file>

<file path=ppt/tags/tag3326.xml><?xml version="1.0" encoding="utf-8"?>
<p:tagLst xmlns:p="http://schemas.openxmlformats.org/presentationml/2006/main">
  <p:tag name="KSO_WM_BEAUTIFY_FLAG" val=""/>
</p:tagLst>
</file>

<file path=ppt/tags/tag3327.xml><?xml version="1.0" encoding="utf-8"?>
<p:tagLst xmlns:p="http://schemas.openxmlformats.org/presentationml/2006/main">
  <p:tag name="KSO_WM_BEAUTIFY_FLAG" val=""/>
</p:tagLst>
</file>

<file path=ppt/tags/tag3328.xml><?xml version="1.0" encoding="utf-8"?>
<p:tagLst xmlns:p="http://schemas.openxmlformats.org/presentationml/2006/main">
  <p:tag name="KSO_WM_BEAUTIFY_FLAG" val=""/>
</p:tagLst>
</file>

<file path=ppt/tags/tag3329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KSO_WM_BEAUTIFY_FLAG" val=""/>
</p:tagLst>
</file>

<file path=ppt/tags/tag3330.xml><?xml version="1.0" encoding="utf-8"?>
<p:tagLst xmlns:p="http://schemas.openxmlformats.org/presentationml/2006/main">
  <p:tag name="KSO_WM_BEAUTIFY_FLAG" val=""/>
</p:tagLst>
</file>

<file path=ppt/tags/tag3331.xml><?xml version="1.0" encoding="utf-8"?>
<p:tagLst xmlns:p="http://schemas.openxmlformats.org/presentationml/2006/main">
  <p:tag name="KSO_WM_BEAUTIFY_FLAG" val=""/>
</p:tagLst>
</file>

<file path=ppt/tags/tag3332.xml><?xml version="1.0" encoding="utf-8"?>
<p:tagLst xmlns:p="http://schemas.openxmlformats.org/presentationml/2006/main">
  <p:tag name="KSO_WM_BEAUTIFY_FLAG" val=""/>
</p:tagLst>
</file>

<file path=ppt/tags/tag3333.xml><?xml version="1.0" encoding="utf-8"?>
<p:tagLst xmlns:p="http://schemas.openxmlformats.org/presentationml/2006/main">
  <p:tag name="KSO_WM_BEAUTIFY_FLAG" val=""/>
</p:tagLst>
</file>

<file path=ppt/tags/tag3334.xml><?xml version="1.0" encoding="utf-8"?>
<p:tagLst xmlns:p="http://schemas.openxmlformats.org/presentationml/2006/main">
  <p:tag name="KSO_WM_BEAUTIFY_FLAG" val=""/>
</p:tagLst>
</file>

<file path=ppt/tags/tag3335.xml><?xml version="1.0" encoding="utf-8"?>
<p:tagLst xmlns:p="http://schemas.openxmlformats.org/presentationml/2006/main">
  <p:tag name="KSO_WM_BEAUTIFY_FLAG" val=""/>
</p:tagLst>
</file>

<file path=ppt/tags/tag3336.xml><?xml version="1.0" encoding="utf-8"?>
<p:tagLst xmlns:p="http://schemas.openxmlformats.org/presentationml/2006/main">
  <p:tag name="KSO_WM_BEAUTIFY_FLAG" val=""/>
</p:tagLst>
</file>

<file path=ppt/tags/tag3337.xml><?xml version="1.0" encoding="utf-8"?>
<p:tagLst xmlns:p="http://schemas.openxmlformats.org/presentationml/2006/main">
  <p:tag name="KSO_WM_BEAUTIFY_FLAG" val=""/>
</p:tagLst>
</file>

<file path=ppt/tags/tag3338.xml><?xml version="1.0" encoding="utf-8"?>
<p:tagLst xmlns:p="http://schemas.openxmlformats.org/presentationml/2006/main">
  <p:tag name="KSO_WM_BEAUTIFY_FLAG" val=""/>
</p:tagLst>
</file>

<file path=ppt/tags/tag3339.xml><?xml version="1.0" encoding="utf-8"?>
<p:tagLst xmlns:p="http://schemas.openxmlformats.org/presentationml/2006/main">
  <p:tag name="KSO_WM_BEAUTIFY_FLAG" val=""/>
</p:tagLst>
</file>

<file path=ppt/tags/tag334.xml><?xml version="1.0" encoding="utf-8"?>
<p:tagLst xmlns:p="http://schemas.openxmlformats.org/presentationml/2006/main">
  <p:tag name="KSO_WM_BEAUTIFY_FLAG" val=""/>
</p:tagLst>
</file>

<file path=ppt/tags/tag3340.xml><?xml version="1.0" encoding="utf-8"?>
<p:tagLst xmlns:p="http://schemas.openxmlformats.org/presentationml/2006/main">
  <p:tag name="KSO_WM_BEAUTIFY_FLAG" val=""/>
</p:tagLst>
</file>

<file path=ppt/tags/tag3341.xml><?xml version="1.0" encoding="utf-8"?>
<p:tagLst xmlns:p="http://schemas.openxmlformats.org/presentationml/2006/main">
  <p:tag name="KSO_WM_BEAUTIFY_FLAG" val=""/>
</p:tagLst>
</file>

<file path=ppt/tags/tag3342.xml><?xml version="1.0" encoding="utf-8"?>
<p:tagLst xmlns:p="http://schemas.openxmlformats.org/presentationml/2006/main">
  <p:tag name="KSO_WM_BEAUTIFY_FLAG" val=""/>
</p:tagLst>
</file>

<file path=ppt/tags/tag3343.xml><?xml version="1.0" encoding="utf-8"?>
<p:tagLst xmlns:p="http://schemas.openxmlformats.org/presentationml/2006/main">
  <p:tag name="KSO_WM_BEAUTIFY_FLAG" val=""/>
</p:tagLst>
</file>

<file path=ppt/tags/tag3344.xml><?xml version="1.0" encoding="utf-8"?>
<p:tagLst xmlns:p="http://schemas.openxmlformats.org/presentationml/2006/main">
  <p:tag name="KSO_WM_BEAUTIFY_FLAG" val=""/>
</p:tagLst>
</file>

<file path=ppt/tags/tag3345.xml><?xml version="1.0" encoding="utf-8"?>
<p:tagLst xmlns:p="http://schemas.openxmlformats.org/presentationml/2006/main">
  <p:tag name="KSO_WM_BEAUTIFY_FLAG" val=""/>
</p:tagLst>
</file>

<file path=ppt/tags/tag3346.xml><?xml version="1.0" encoding="utf-8"?>
<p:tagLst xmlns:p="http://schemas.openxmlformats.org/presentationml/2006/main">
  <p:tag name="KSO_WM_BEAUTIFY_FLAG" val=""/>
</p:tagLst>
</file>

<file path=ppt/tags/tag3347.xml><?xml version="1.0" encoding="utf-8"?>
<p:tagLst xmlns:p="http://schemas.openxmlformats.org/presentationml/2006/main">
  <p:tag name="KSO_WM_BEAUTIFY_FLAG" val=""/>
</p:tagLst>
</file>

<file path=ppt/tags/tag3348.xml><?xml version="1.0" encoding="utf-8"?>
<p:tagLst xmlns:p="http://schemas.openxmlformats.org/presentationml/2006/main">
  <p:tag name="KSO_WM_BEAUTIFY_FLAG" val=""/>
</p:tagLst>
</file>

<file path=ppt/tags/tag3349.xml><?xml version="1.0" encoding="utf-8"?>
<p:tagLst xmlns:p="http://schemas.openxmlformats.org/presentationml/2006/main">
  <p:tag name="KSO_WM_BEAUTIFY_FLAG" val=""/>
</p:tagLst>
</file>

<file path=ppt/tags/tag335.xml><?xml version="1.0" encoding="utf-8"?>
<p:tagLst xmlns:p="http://schemas.openxmlformats.org/presentationml/2006/main">
  <p:tag name="KSO_WM_BEAUTIFY_FLAG" val=""/>
</p:tagLst>
</file>

<file path=ppt/tags/tag3350.xml><?xml version="1.0" encoding="utf-8"?>
<p:tagLst xmlns:p="http://schemas.openxmlformats.org/presentationml/2006/main">
  <p:tag name="KSO_WM_BEAUTIFY_FLAG" val=""/>
</p:tagLst>
</file>

<file path=ppt/tags/tag3351.xml><?xml version="1.0" encoding="utf-8"?>
<p:tagLst xmlns:p="http://schemas.openxmlformats.org/presentationml/2006/main">
  <p:tag name="KSO_WM_BEAUTIFY_FLAG" val=""/>
</p:tagLst>
</file>

<file path=ppt/tags/tag3352.xml><?xml version="1.0" encoding="utf-8"?>
<p:tagLst xmlns:p="http://schemas.openxmlformats.org/presentationml/2006/main">
  <p:tag name="KSO_WM_BEAUTIFY_FLAG" val=""/>
</p:tagLst>
</file>

<file path=ppt/tags/tag3353.xml><?xml version="1.0" encoding="utf-8"?>
<p:tagLst xmlns:p="http://schemas.openxmlformats.org/presentationml/2006/main">
  <p:tag name="KSO_WM_BEAUTIFY_FLAG" val=""/>
</p:tagLst>
</file>

<file path=ppt/tags/tag3354.xml><?xml version="1.0" encoding="utf-8"?>
<p:tagLst xmlns:p="http://schemas.openxmlformats.org/presentationml/2006/main">
  <p:tag name="KSO_WM_BEAUTIFY_FLAG" val=""/>
</p:tagLst>
</file>

<file path=ppt/tags/tag3355.xml><?xml version="1.0" encoding="utf-8"?>
<p:tagLst xmlns:p="http://schemas.openxmlformats.org/presentationml/2006/main">
  <p:tag name="KSO_WM_BEAUTIFY_FLAG" val=""/>
</p:tagLst>
</file>

<file path=ppt/tags/tag3356.xml><?xml version="1.0" encoding="utf-8"?>
<p:tagLst xmlns:p="http://schemas.openxmlformats.org/presentationml/2006/main">
  <p:tag name="KSO_WM_BEAUTIFY_FLAG" val=""/>
</p:tagLst>
</file>

<file path=ppt/tags/tag3357.xml><?xml version="1.0" encoding="utf-8"?>
<p:tagLst xmlns:p="http://schemas.openxmlformats.org/presentationml/2006/main">
  <p:tag name="KSO_WM_BEAUTIFY_FLAG" val=""/>
</p:tagLst>
</file>

<file path=ppt/tags/tag3358.xml><?xml version="1.0" encoding="utf-8"?>
<p:tagLst xmlns:p="http://schemas.openxmlformats.org/presentationml/2006/main">
  <p:tag name="KSO_WM_BEAUTIFY_FLAG" val=""/>
</p:tagLst>
</file>

<file path=ppt/tags/tag3359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60.xml><?xml version="1.0" encoding="utf-8"?>
<p:tagLst xmlns:p="http://schemas.openxmlformats.org/presentationml/2006/main">
  <p:tag name="KSO_WM_BEAUTIFY_FLAG" val=""/>
</p:tagLst>
</file>

<file path=ppt/tags/tag3361.xml><?xml version="1.0" encoding="utf-8"?>
<p:tagLst xmlns:p="http://schemas.openxmlformats.org/presentationml/2006/main">
  <p:tag name="KSO_WM_BEAUTIFY_FLAG" val=""/>
</p:tagLst>
</file>

<file path=ppt/tags/tag3362.xml><?xml version="1.0" encoding="utf-8"?>
<p:tagLst xmlns:p="http://schemas.openxmlformats.org/presentationml/2006/main">
  <p:tag name="KSO_WM_BEAUTIFY_FLAG" val=""/>
</p:tagLst>
</file>

<file path=ppt/tags/tag3363.xml><?xml version="1.0" encoding="utf-8"?>
<p:tagLst xmlns:p="http://schemas.openxmlformats.org/presentationml/2006/main">
  <p:tag name="KSO_WM_BEAUTIFY_FLAG" val=""/>
</p:tagLst>
</file>

<file path=ppt/tags/tag3364.xml><?xml version="1.0" encoding="utf-8"?>
<p:tagLst xmlns:p="http://schemas.openxmlformats.org/presentationml/2006/main">
  <p:tag name="KSO_WM_BEAUTIFY_FLAG" val=""/>
</p:tagLst>
</file>

<file path=ppt/tags/tag3365.xml><?xml version="1.0" encoding="utf-8"?>
<p:tagLst xmlns:p="http://schemas.openxmlformats.org/presentationml/2006/main">
  <p:tag name="KSO_WM_BEAUTIFY_FLAG" val=""/>
</p:tagLst>
</file>

<file path=ppt/tags/tag3366.xml><?xml version="1.0" encoding="utf-8"?>
<p:tagLst xmlns:p="http://schemas.openxmlformats.org/presentationml/2006/main">
  <p:tag name="KSO_WM_BEAUTIFY_FLAG" val=""/>
</p:tagLst>
</file>

<file path=ppt/tags/tag3367.xml><?xml version="1.0" encoding="utf-8"?>
<p:tagLst xmlns:p="http://schemas.openxmlformats.org/presentationml/2006/main">
  <p:tag name="KSO_WM_BEAUTIFY_FLAG" val=""/>
</p:tagLst>
</file>

<file path=ppt/tags/tag3368.xml><?xml version="1.0" encoding="utf-8"?>
<p:tagLst xmlns:p="http://schemas.openxmlformats.org/presentationml/2006/main">
  <p:tag name="KSO_WM_BEAUTIFY_FLAG" val=""/>
</p:tagLst>
</file>

<file path=ppt/tags/tag3369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70.xml><?xml version="1.0" encoding="utf-8"?>
<p:tagLst xmlns:p="http://schemas.openxmlformats.org/presentationml/2006/main">
  <p:tag name="KSO_WM_BEAUTIFY_FLAG" val=""/>
</p:tagLst>
</file>

<file path=ppt/tags/tag3371.xml><?xml version="1.0" encoding="utf-8"?>
<p:tagLst xmlns:p="http://schemas.openxmlformats.org/presentationml/2006/main">
  <p:tag name="KSO_WM_BEAUTIFY_FLAG" val=""/>
</p:tagLst>
</file>

<file path=ppt/tags/tag3372.xml><?xml version="1.0" encoding="utf-8"?>
<p:tagLst xmlns:p="http://schemas.openxmlformats.org/presentationml/2006/main">
  <p:tag name="KSO_WM_BEAUTIFY_FLAG" val=""/>
</p:tagLst>
</file>

<file path=ppt/tags/tag3373.xml><?xml version="1.0" encoding="utf-8"?>
<p:tagLst xmlns:p="http://schemas.openxmlformats.org/presentationml/2006/main">
  <p:tag name="KSO_WM_BEAUTIFY_FLAG" val=""/>
</p:tagLst>
</file>

<file path=ppt/tags/tag3374.xml><?xml version="1.0" encoding="utf-8"?>
<p:tagLst xmlns:p="http://schemas.openxmlformats.org/presentationml/2006/main">
  <p:tag name="KSO_WM_BEAUTIFY_FLAG" val=""/>
</p:tagLst>
</file>

<file path=ppt/tags/tag3375.xml><?xml version="1.0" encoding="utf-8"?>
<p:tagLst xmlns:p="http://schemas.openxmlformats.org/presentationml/2006/main">
  <p:tag name="KSO_WM_BEAUTIFY_FLAG" val=""/>
</p:tagLst>
</file>

<file path=ppt/tags/tag3376.xml><?xml version="1.0" encoding="utf-8"?>
<p:tagLst xmlns:p="http://schemas.openxmlformats.org/presentationml/2006/main">
  <p:tag name="KSO_WM_BEAUTIFY_FLAG" val=""/>
</p:tagLst>
</file>

<file path=ppt/tags/tag3377.xml><?xml version="1.0" encoding="utf-8"?>
<p:tagLst xmlns:p="http://schemas.openxmlformats.org/presentationml/2006/main">
  <p:tag name="KSO_WM_BEAUTIFY_FLAG" val=""/>
</p:tagLst>
</file>

<file path=ppt/tags/tag3378.xml><?xml version="1.0" encoding="utf-8"?>
<p:tagLst xmlns:p="http://schemas.openxmlformats.org/presentationml/2006/main">
  <p:tag name="KSO_WM_BEAUTIFY_FLAG" val=""/>
</p:tagLst>
</file>

<file path=ppt/tags/tag3379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80.xml><?xml version="1.0" encoding="utf-8"?>
<p:tagLst xmlns:p="http://schemas.openxmlformats.org/presentationml/2006/main">
  <p:tag name="KSO_WM_BEAUTIFY_FLAG" val=""/>
</p:tagLst>
</file>

<file path=ppt/tags/tag3381.xml><?xml version="1.0" encoding="utf-8"?>
<p:tagLst xmlns:p="http://schemas.openxmlformats.org/presentationml/2006/main">
  <p:tag name="KSO_WM_BEAUTIFY_FLAG" val=""/>
</p:tagLst>
</file>

<file path=ppt/tags/tag3382.xml><?xml version="1.0" encoding="utf-8"?>
<p:tagLst xmlns:p="http://schemas.openxmlformats.org/presentationml/2006/main">
  <p:tag name="KSO_WM_BEAUTIFY_FLAG" val=""/>
</p:tagLst>
</file>

<file path=ppt/tags/tag3383.xml><?xml version="1.0" encoding="utf-8"?>
<p:tagLst xmlns:p="http://schemas.openxmlformats.org/presentationml/2006/main">
  <p:tag name="KSO_WM_BEAUTIFY_FLAG" val=""/>
</p:tagLst>
</file>

<file path=ppt/tags/tag3384.xml><?xml version="1.0" encoding="utf-8"?>
<p:tagLst xmlns:p="http://schemas.openxmlformats.org/presentationml/2006/main">
  <p:tag name="KSO_WM_BEAUTIFY_FLAG" val=""/>
</p:tagLst>
</file>

<file path=ppt/tags/tag3385.xml><?xml version="1.0" encoding="utf-8"?>
<p:tagLst xmlns:p="http://schemas.openxmlformats.org/presentationml/2006/main">
  <p:tag name="KSO_WM_BEAUTIFY_FLAG" val=""/>
</p:tagLst>
</file>

<file path=ppt/tags/tag3386.xml><?xml version="1.0" encoding="utf-8"?>
<p:tagLst xmlns:p="http://schemas.openxmlformats.org/presentationml/2006/main">
  <p:tag name="KSO_WM_BEAUTIFY_FLAG" val=""/>
</p:tagLst>
</file>

<file path=ppt/tags/tag3387.xml><?xml version="1.0" encoding="utf-8"?>
<p:tagLst xmlns:p="http://schemas.openxmlformats.org/presentationml/2006/main">
  <p:tag name="KSO_WM_BEAUTIFY_FLAG" val=""/>
</p:tagLst>
</file>

<file path=ppt/tags/tag3388.xml><?xml version="1.0" encoding="utf-8"?>
<p:tagLst xmlns:p="http://schemas.openxmlformats.org/presentationml/2006/main">
  <p:tag name="KSO_WM_BEAUTIFY_FLAG" val=""/>
</p:tagLst>
</file>

<file path=ppt/tags/tag3389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390.xml><?xml version="1.0" encoding="utf-8"?>
<p:tagLst xmlns:p="http://schemas.openxmlformats.org/presentationml/2006/main">
  <p:tag name="KSO_WM_BEAUTIFY_FLAG" val=""/>
</p:tagLst>
</file>

<file path=ppt/tags/tag3391.xml><?xml version="1.0" encoding="utf-8"?>
<p:tagLst xmlns:p="http://schemas.openxmlformats.org/presentationml/2006/main">
  <p:tag name="KSO_WM_BEAUTIFY_FLAG" val=""/>
</p:tagLst>
</file>

<file path=ppt/tags/tag3392.xml><?xml version="1.0" encoding="utf-8"?>
<p:tagLst xmlns:p="http://schemas.openxmlformats.org/presentationml/2006/main">
  <p:tag name="KSO_WM_BEAUTIFY_FLAG" val=""/>
</p:tagLst>
</file>

<file path=ppt/tags/tag3393.xml><?xml version="1.0" encoding="utf-8"?>
<p:tagLst xmlns:p="http://schemas.openxmlformats.org/presentationml/2006/main">
  <p:tag name="KSO_WM_BEAUTIFY_FLAG" val=""/>
</p:tagLst>
</file>

<file path=ppt/tags/tag3394.xml><?xml version="1.0" encoding="utf-8"?>
<p:tagLst xmlns:p="http://schemas.openxmlformats.org/presentationml/2006/main">
  <p:tag name="KSO_WM_BEAUTIFY_FLAG" val=""/>
</p:tagLst>
</file>

<file path=ppt/tags/tag3395.xml><?xml version="1.0" encoding="utf-8"?>
<p:tagLst xmlns:p="http://schemas.openxmlformats.org/presentationml/2006/main">
  <p:tag name="KSO_WM_BEAUTIFY_FLAG" val=""/>
</p:tagLst>
</file>

<file path=ppt/tags/tag3396.xml><?xml version="1.0" encoding="utf-8"?>
<p:tagLst xmlns:p="http://schemas.openxmlformats.org/presentationml/2006/main">
  <p:tag name="KSO_WM_BEAUTIFY_FLAG" val=""/>
</p:tagLst>
</file>

<file path=ppt/tags/tag3397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3398.xml><?xml version="1.0" encoding="utf-8"?>
<p:tagLst xmlns:p="http://schemas.openxmlformats.org/presentationml/2006/main">
  <p:tag name="KSO_WM_BEAUTIFY_FLAG" val=""/>
</p:tagLst>
</file>

<file path=ppt/tags/tag339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40.xml><?xml version="1.0" encoding="utf-8"?>
<p:tagLst xmlns:p="http://schemas.openxmlformats.org/presentationml/2006/main">
  <p:tag name="KSO_WM_BEAUTIFY_FLAG" val=""/>
</p:tagLst>
</file>

<file path=ppt/tags/tag3400.xml><?xml version="1.0" encoding="utf-8"?>
<p:tagLst xmlns:p="http://schemas.openxmlformats.org/presentationml/2006/main">
  <p:tag name="KSO_WM_BEAUTIFY_FLAG" val=""/>
</p:tagLst>
</file>

<file path=ppt/tags/tag3401.xml><?xml version="1.0" encoding="utf-8"?>
<p:tagLst xmlns:p="http://schemas.openxmlformats.org/presentationml/2006/main">
  <p:tag name="KSO_WM_BEAUTIFY_FLAG" val=""/>
</p:tagLst>
</file>

<file path=ppt/tags/tag3402.xml><?xml version="1.0" encoding="utf-8"?>
<p:tagLst xmlns:p="http://schemas.openxmlformats.org/presentationml/2006/main">
  <p:tag name="KSO_WM_BEAUTIFY_FLAG" val=""/>
</p:tagLst>
</file>

<file path=ppt/tags/tag3403.xml><?xml version="1.0" encoding="utf-8"?>
<p:tagLst xmlns:p="http://schemas.openxmlformats.org/presentationml/2006/main">
  <p:tag name="KSO_WM_BEAUTIFY_FLAG" val=""/>
</p:tagLst>
</file>

<file path=ppt/tags/tag3404.xml><?xml version="1.0" encoding="utf-8"?>
<p:tagLst xmlns:p="http://schemas.openxmlformats.org/presentationml/2006/main">
  <p:tag name="KSO_WM_BEAUTIFY_FLAG" val=""/>
</p:tagLst>
</file>

<file path=ppt/tags/tag3405.xml><?xml version="1.0" encoding="utf-8"?>
<p:tagLst xmlns:p="http://schemas.openxmlformats.org/presentationml/2006/main">
  <p:tag name="KSO_WM_BEAUTIFY_FLAG" val=""/>
</p:tagLst>
</file>

<file path=ppt/tags/tag3406.xml><?xml version="1.0" encoding="utf-8"?>
<p:tagLst xmlns:p="http://schemas.openxmlformats.org/presentationml/2006/main">
  <p:tag name="KSO_WM_BEAUTIFY_FLAG" val=""/>
</p:tagLst>
</file>

<file path=ppt/tags/tag3407.xml><?xml version="1.0" encoding="utf-8"?>
<p:tagLst xmlns:p="http://schemas.openxmlformats.org/presentationml/2006/main">
  <p:tag name="KSO_WM_BEAUTIFY_FLAG" val=""/>
</p:tagLst>
</file>

<file path=ppt/tags/tag3408.xml><?xml version="1.0" encoding="utf-8"?>
<p:tagLst xmlns:p="http://schemas.openxmlformats.org/presentationml/2006/main">
  <p:tag name="commondata" val="eyJoZGlkIjoiMDMxMTRiNzVkMTAyNWM4OTc0NWI0MGYyMDg2NTFjNTYifQ=="/>
  <p:tag name="COMMONDATA" val="eyJoZGlkIjoiZmJhYzk5ZTAzZjcwZDlhMWEzODFjY2Q0NjIwM2RkOTUifQ==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BEAUTIFY_FLAG" val=""/>
</p:tagLst>
</file>

<file path=ppt/tags/tag344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KSO_WM_BEAUTIFY_FLAG" val=""/>
</p:tagLst>
</file>

<file path=ppt/tags/tag346.xml><?xml version="1.0" encoding="utf-8"?>
<p:tagLst xmlns:p="http://schemas.openxmlformats.org/presentationml/2006/main">
  <p:tag name="KSO_WM_BEAUTIFY_FLAG" val="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BEAUTIFY_FLAG" val=""/>
</p:tagLst>
</file>

<file path=ppt/tags/tag349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50.xml><?xml version="1.0" encoding="utf-8"?>
<p:tagLst xmlns:p="http://schemas.openxmlformats.org/presentationml/2006/main">
  <p:tag name="KSO_WM_BEAUTIFY_FLAG" val=""/>
</p:tagLst>
</file>

<file path=ppt/tags/tag351.xml><?xml version="1.0" encoding="utf-8"?>
<p:tagLst xmlns:p="http://schemas.openxmlformats.org/presentationml/2006/main">
  <p:tag name="KSO_WM_BEAUTIFY_FLAG" val=""/>
</p:tagLst>
</file>

<file path=ppt/tags/tag352.xml><?xml version="1.0" encoding="utf-8"?>
<p:tagLst xmlns:p="http://schemas.openxmlformats.org/presentationml/2006/main">
  <p:tag name="KSO_WM_BEAUTIFY_FLAG" val=""/>
</p:tagLst>
</file>

<file path=ppt/tags/tag353.xml><?xml version="1.0" encoding="utf-8"?>
<p:tagLst xmlns:p="http://schemas.openxmlformats.org/presentationml/2006/main">
  <p:tag name="KSO_WM_BEAUTIFY_FLAG" val="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60.xml><?xml version="1.0" encoding="utf-8"?>
<p:tagLst xmlns:p="http://schemas.openxmlformats.org/presentationml/2006/main">
  <p:tag name="KSO_WM_BEAUTIFY_FLAG" val=""/>
</p:tagLst>
</file>

<file path=ppt/tags/tag361.xml><?xml version="1.0" encoding="utf-8"?>
<p:tagLst xmlns:p="http://schemas.openxmlformats.org/presentationml/2006/main">
  <p:tag name="KSO_WM_BEAUTIFY_FLAG" val="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BEAUTIFY_FLAG" val="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BEAUTIFY_FLAG" val=""/>
</p:tagLst>
</file>

<file path=ppt/tags/tag369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70.xml><?xml version="1.0" encoding="utf-8"?>
<p:tagLst xmlns:p="http://schemas.openxmlformats.org/presentationml/2006/main">
  <p:tag name="KSO_WM_BEAUTIFY_FLAG" val="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BEAUTIFY_FLAG" val=""/>
</p:tagLst>
</file>

<file path=ppt/tags/tag373.xml><?xml version="1.0" encoding="utf-8"?>
<p:tagLst xmlns:p="http://schemas.openxmlformats.org/presentationml/2006/main">
  <p:tag name="KSO_WM_BEAUTIFY_FLAG" val=""/>
</p:tagLst>
</file>

<file path=ppt/tags/tag374.xml><?xml version="1.0" encoding="utf-8"?>
<p:tagLst xmlns:p="http://schemas.openxmlformats.org/presentationml/2006/main">
  <p:tag name="KSO_WM_BEAUTIFY_FLAG" val=""/>
</p:tagLst>
</file>

<file path=ppt/tags/tag375.xml><?xml version="1.0" encoding="utf-8"?>
<p:tagLst xmlns:p="http://schemas.openxmlformats.org/presentationml/2006/main"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BEAUTIFY_FLAG" val="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80.xml><?xml version="1.0" encoding="utf-8"?>
<p:tagLst xmlns:p="http://schemas.openxmlformats.org/presentationml/2006/main">
  <p:tag name="KSO_WM_BEAUTIFY_FLAG" val="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BEAUTIFY_FLAG" val=""/>
</p:tagLst>
</file>

<file path=ppt/tags/tag383.xml><?xml version="1.0" encoding="utf-8"?>
<p:tagLst xmlns:p="http://schemas.openxmlformats.org/presentationml/2006/main">
  <p:tag name="KSO_WM_BEAUTIFY_FLAG" val=""/>
</p:tagLst>
</file>

<file path=ppt/tags/tag384.xml><?xml version="1.0" encoding="utf-8"?>
<p:tagLst xmlns:p="http://schemas.openxmlformats.org/presentationml/2006/main">
  <p:tag name="KSO_WM_BEAUTIFY_FLAG" val="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BEAUTIFY_FLAG" val=""/>
</p:tagLst>
</file>

<file path=ppt/tags/tag387.xml><?xml version="1.0" encoding="utf-8"?>
<p:tagLst xmlns:p="http://schemas.openxmlformats.org/presentationml/2006/main">
  <p:tag name="KSO_WM_BEAUTIFY_FLAG" val=""/>
</p:tagLst>
</file>

<file path=ppt/tags/tag388.xml><?xml version="1.0" encoding="utf-8"?>
<p:tagLst xmlns:p="http://schemas.openxmlformats.org/presentationml/2006/main">
  <p:tag name="KSO_WM_BEAUTIFY_FLAG" val=""/>
</p:tagLst>
</file>

<file path=ppt/tags/tag389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390.xml><?xml version="1.0" encoding="utf-8"?>
<p:tagLst xmlns:p="http://schemas.openxmlformats.org/presentationml/2006/main">
  <p:tag name="KSO_WM_BEAUTIFY_FLAG" val=""/>
</p:tagLst>
</file>

<file path=ppt/tags/tag391.xml><?xml version="1.0" encoding="utf-8"?>
<p:tagLst xmlns:p="http://schemas.openxmlformats.org/presentationml/2006/main">
  <p:tag name="KSO_WM_BEAUTIFY_FLAG" val=""/>
</p:tagLst>
</file>

<file path=ppt/tags/tag392.xml><?xml version="1.0" encoding="utf-8"?>
<p:tagLst xmlns:p="http://schemas.openxmlformats.org/presentationml/2006/main">
  <p:tag name="KSO_WM_BEAUTIFY_FLAG" val=""/>
</p:tagLst>
</file>

<file path=ppt/tags/tag393.xml><?xml version="1.0" encoding="utf-8"?>
<p:tagLst xmlns:p="http://schemas.openxmlformats.org/presentationml/2006/main">
  <p:tag name="KSO_WM_BEAUTIFY_FLAG" val=""/>
</p:tagLst>
</file>

<file path=ppt/tags/tag394.xml><?xml version="1.0" encoding="utf-8"?>
<p:tagLst xmlns:p="http://schemas.openxmlformats.org/presentationml/2006/main">
  <p:tag name="KSO_WM_BEAUTIFY_FLAG" val=""/>
</p:tagLst>
</file>

<file path=ppt/tags/tag395.xml><?xml version="1.0" encoding="utf-8"?>
<p:tagLst xmlns:p="http://schemas.openxmlformats.org/presentationml/2006/main">
  <p:tag name="KSO_WM_BEAUTIFY_FLAG" val="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KSO_WM_BEAUTIFY_FLAG" val="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00.xml><?xml version="1.0" encoding="utf-8"?>
<p:tagLst xmlns:p="http://schemas.openxmlformats.org/presentationml/2006/main">
  <p:tag name="KSO_WM_BEAUTIFY_FLAG" val=""/>
</p:tagLst>
</file>

<file path=ppt/tags/tag401.xml><?xml version="1.0" encoding="utf-8"?>
<p:tagLst xmlns:p="http://schemas.openxmlformats.org/presentationml/2006/main">
  <p:tag name="KSO_WM_BEAUTIFY_FLAG" val=""/>
</p:tagLst>
</file>

<file path=ppt/tags/tag402.xml><?xml version="1.0" encoding="utf-8"?>
<p:tagLst xmlns:p="http://schemas.openxmlformats.org/presentationml/2006/main">
  <p:tag name="KSO_WM_BEAUTIFY_FLAG" val=""/>
</p:tagLst>
</file>

<file path=ppt/tags/tag403.xml><?xml version="1.0" encoding="utf-8"?>
<p:tagLst xmlns:p="http://schemas.openxmlformats.org/presentationml/2006/main">
  <p:tag name="KSO_WM_BEAUTIFY_FLAG" val=""/>
</p:tagLst>
</file>

<file path=ppt/tags/tag404.xml><?xml version="1.0" encoding="utf-8"?>
<p:tagLst xmlns:p="http://schemas.openxmlformats.org/presentationml/2006/main">
  <p:tag name="KSO_WM_BEAUTIFY_FLAG" val=""/>
</p:tagLst>
</file>

<file path=ppt/tags/tag405.xml><?xml version="1.0" encoding="utf-8"?>
<p:tagLst xmlns:p="http://schemas.openxmlformats.org/presentationml/2006/main">
  <p:tag name="KSO_WM_BEAUTIFY_FLAG" val=""/>
</p:tagLst>
</file>

<file path=ppt/tags/tag406.xml><?xml version="1.0" encoding="utf-8"?>
<p:tagLst xmlns:p="http://schemas.openxmlformats.org/presentationml/2006/main">
  <p:tag name="KSO_WM_BEAUTIFY_FLAG" val=""/>
</p:tagLst>
</file>

<file path=ppt/tags/tag407.xml><?xml version="1.0" encoding="utf-8"?>
<p:tagLst xmlns:p="http://schemas.openxmlformats.org/presentationml/2006/main">
  <p:tag name="KSO_WM_BEAUTIFY_FLAG" val=""/>
</p:tagLst>
</file>

<file path=ppt/tags/tag408.xml><?xml version="1.0" encoding="utf-8"?>
<p:tagLst xmlns:p="http://schemas.openxmlformats.org/presentationml/2006/main">
  <p:tag name="KSO_WM_BEAUTIFY_FLAG" val=""/>
</p:tagLst>
</file>

<file path=ppt/tags/tag409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10.xml><?xml version="1.0" encoding="utf-8"?>
<p:tagLst xmlns:p="http://schemas.openxmlformats.org/presentationml/2006/main">
  <p:tag name="KSO_WM_BEAUTIFY_FLAG" val=""/>
</p:tagLst>
</file>

<file path=ppt/tags/tag411.xml><?xml version="1.0" encoding="utf-8"?>
<p:tagLst xmlns:p="http://schemas.openxmlformats.org/presentationml/2006/main">
  <p:tag name="KSO_WM_BEAUTIFY_FLAG" val=""/>
</p:tagLst>
</file>

<file path=ppt/tags/tag412.xml><?xml version="1.0" encoding="utf-8"?>
<p:tagLst xmlns:p="http://schemas.openxmlformats.org/presentationml/2006/main">
  <p:tag name="KSO_WM_BEAUTIFY_FLAG" val=""/>
</p:tagLst>
</file>

<file path=ppt/tags/tag413.xml><?xml version="1.0" encoding="utf-8"?>
<p:tagLst xmlns:p="http://schemas.openxmlformats.org/presentationml/2006/main">
  <p:tag name="KSO_WM_BEAUTIFY_FLAG" val=""/>
</p:tagLst>
</file>

<file path=ppt/tags/tag414.xml><?xml version="1.0" encoding="utf-8"?>
<p:tagLst xmlns:p="http://schemas.openxmlformats.org/presentationml/2006/main">
  <p:tag name="KSO_WM_BEAUTIFY_FLAG" val=""/>
</p:tagLst>
</file>

<file path=ppt/tags/tag415.xml><?xml version="1.0" encoding="utf-8"?>
<p:tagLst xmlns:p="http://schemas.openxmlformats.org/presentationml/2006/main">
  <p:tag name="KSO_WM_BEAUTIFY_FLAG" val=""/>
</p:tagLst>
</file>

<file path=ppt/tags/tag416.xml><?xml version="1.0" encoding="utf-8"?>
<p:tagLst xmlns:p="http://schemas.openxmlformats.org/presentationml/2006/main">
  <p:tag name="KSO_WM_BEAUTIFY_FLAG" val=""/>
</p:tagLst>
</file>

<file path=ppt/tags/tag417.xml><?xml version="1.0" encoding="utf-8"?>
<p:tagLst xmlns:p="http://schemas.openxmlformats.org/presentationml/2006/main">
  <p:tag name="KSO_WM_BEAUTIFY_FLAG" val=""/>
</p:tagLst>
</file>

<file path=ppt/tags/tag418.xml><?xml version="1.0" encoding="utf-8"?>
<p:tagLst xmlns:p="http://schemas.openxmlformats.org/presentationml/2006/main">
  <p:tag name="KSO_WM_BEAUTIFY_FLAG" val=""/>
</p:tagLst>
</file>

<file path=ppt/tags/tag419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20.xml><?xml version="1.0" encoding="utf-8"?>
<p:tagLst xmlns:p="http://schemas.openxmlformats.org/presentationml/2006/main">
  <p:tag name="KSO_WM_BEAUTIFY_FLAG" val=""/>
</p:tagLst>
</file>

<file path=ppt/tags/tag421.xml><?xml version="1.0" encoding="utf-8"?>
<p:tagLst xmlns:p="http://schemas.openxmlformats.org/presentationml/2006/main">
  <p:tag name="KSO_WM_BEAUTIFY_FLAG" val=""/>
</p:tagLst>
</file>

<file path=ppt/tags/tag422.xml><?xml version="1.0" encoding="utf-8"?>
<p:tagLst xmlns:p="http://schemas.openxmlformats.org/presentationml/2006/main">
  <p:tag name="KSO_WM_BEAUTIFY_FLAG" val=""/>
</p:tagLst>
</file>

<file path=ppt/tags/tag423.xml><?xml version="1.0" encoding="utf-8"?>
<p:tagLst xmlns:p="http://schemas.openxmlformats.org/presentationml/2006/main">
  <p:tag name="KSO_WM_BEAUTIFY_FLAG" val=""/>
</p:tagLst>
</file>

<file path=ppt/tags/tag424.xml><?xml version="1.0" encoding="utf-8"?>
<p:tagLst xmlns:p="http://schemas.openxmlformats.org/presentationml/2006/main">
  <p:tag name="KSO_WM_BEAUTIFY_FLAG" val=""/>
</p:tagLst>
</file>

<file path=ppt/tags/tag425.xml><?xml version="1.0" encoding="utf-8"?>
<p:tagLst xmlns:p="http://schemas.openxmlformats.org/presentationml/2006/main">
  <p:tag name="KSO_WM_BEAUTIFY_FLAG" val=""/>
</p:tagLst>
</file>

<file path=ppt/tags/tag426.xml><?xml version="1.0" encoding="utf-8"?>
<p:tagLst xmlns:p="http://schemas.openxmlformats.org/presentationml/2006/main">
  <p:tag name="KSO_WM_BEAUTIFY_FLAG" val=""/>
</p:tagLst>
</file>

<file path=ppt/tags/tag427.xml><?xml version="1.0" encoding="utf-8"?>
<p:tagLst xmlns:p="http://schemas.openxmlformats.org/presentationml/2006/main">
  <p:tag name="KSO_WM_BEAUTIFY_FLAG" val="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30.xml><?xml version="1.0" encoding="utf-8"?>
<p:tagLst xmlns:p="http://schemas.openxmlformats.org/presentationml/2006/main">
  <p:tag name="KSO_WM_BEAUTIFY_FLAG" val=""/>
</p:tagLst>
</file>

<file path=ppt/tags/tag431.xml><?xml version="1.0" encoding="utf-8"?>
<p:tagLst xmlns:p="http://schemas.openxmlformats.org/presentationml/2006/main">
  <p:tag name="KSO_WM_BEAUTIFY_FLAG" val="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BEAUTIFY_FLAG" val=""/>
</p:tagLst>
</file>

<file path=ppt/tags/tag434.xml><?xml version="1.0" encoding="utf-8"?>
<p:tagLst xmlns:p="http://schemas.openxmlformats.org/presentationml/2006/main">
  <p:tag name="KSO_WM_BEAUTIFY_FLAG" val=""/>
</p:tagLst>
</file>

<file path=ppt/tags/tag435.xml><?xml version="1.0" encoding="utf-8"?>
<p:tagLst xmlns:p="http://schemas.openxmlformats.org/presentationml/2006/main">
  <p:tag name="KSO_WM_BEAUTIFY_FLAG" val=""/>
</p:tagLst>
</file>

<file path=ppt/tags/tag436.xml><?xml version="1.0" encoding="utf-8"?>
<p:tagLst xmlns:p="http://schemas.openxmlformats.org/presentationml/2006/main">
  <p:tag name="KSO_WM_BEAUTIFY_FLAG" val="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BEAUTIFY_FLAG" val=""/>
</p:tagLst>
</file>

<file path=ppt/tags/tag439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40.xml><?xml version="1.0" encoding="utf-8"?>
<p:tagLst xmlns:p="http://schemas.openxmlformats.org/presentationml/2006/main">
  <p:tag name="KSO_WM_BEAUTIFY_FLAG" val=""/>
</p:tagLst>
</file>

<file path=ppt/tags/tag441.xml><?xml version="1.0" encoding="utf-8"?>
<p:tagLst xmlns:p="http://schemas.openxmlformats.org/presentationml/2006/main">
  <p:tag name="KSO_WM_BEAUTIFY_FLAG" val=""/>
</p:tagLst>
</file>

<file path=ppt/tags/tag442.xml><?xml version="1.0" encoding="utf-8"?>
<p:tagLst xmlns:p="http://schemas.openxmlformats.org/presentationml/2006/main">
  <p:tag name="KSO_WM_BEAUTIFY_FLAG" val=""/>
</p:tagLst>
</file>

<file path=ppt/tags/tag443.xml><?xml version="1.0" encoding="utf-8"?>
<p:tagLst xmlns:p="http://schemas.openxmlformats.org/presentationml/2006/main">
  <p:tag name="KSO_WM_BEAUTIFY_FLAG" val=""/>
</p:tagLst>
</file>

<file path=ppt/tags/tag444.xml><?xml version="1.0" encoding="utf-8"?>
<p:tagLst xmlns:p="http://schemas.openxmlformats.org/presentationml/2006/main">
  <p:tag name="KSO_WM_BEAUTIFY_FLAG" val=""/>
</p:tagLst>
</file>

<file path=ppt/tags/tag445.xml><?xml version="1.0" encoding="utf-8"?>
<p:tagLst xmlns:p="http://schemas.openxmlformats.org/presentationml/2006/main">
  <p:tag name="KSO_WM_BEAUTIFY_FLAG" val=""/>
</p:tagLst>
</file>

<file path=ppt/tags/tag446.xml><?xml version="1.0" encoding="utf-8"?>
<p:tagLst xmlns:p="http://schemas.openxmlformats.org/presentationml/2006/main">
  <p:tag name="KSO_WM_BEAUTIFY_FLAG" val=""/>
</p:tagLst>
</file>

<file path=ppt/tags/tag447.xml><?xml version="1.0" encoding="utf-8"?>
<p:tagLst xmlns:p="http://schemas.openxmlformats.org/presentationml/2006/main">
  <p:tag name="KSO_WM_BEAUTIFY_FLAG" val=""/>
</p:tagLst>
</file>

<file path=ppt/tags/tag448.xml><?xml version="1.0" encoding="utf-8"?>
<p:tagLst xmlns:p="http://schemas.openxmlformats.org/presentationml/2006/main">
  <p:tag name="KSO_WM_BEAUTIFY_FLAG" val=""/>
</p:tagLst>
</file>

<file path=ppt/tags/tag449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50.xml><?xml version="1.0" encoding="utf-8"?>
<p:tagLst xmlns:p="http://schemas.openxmlformats.org/presentationml/2006/main">
  <p:tag name="KSO_WM_BEAUTIFY_FLAG" val=""/>
</p:tagLst>
</file>

<file path=ppt/tags/tag451.xml><?xml version="1.0" encoding="utf-8"?>
<p:tagLst xmlns:p="http://schemas.openxmlformats.org/presentationml/2006/main">
  <p:tag name="KSO_WM_BEAUTIFY_FLAG" val=""/>
</p:tagLst>
</file>

<file path=ppt/tags/tag452.xml><?xml version="1.0" encoding="utf-8"?>
<p:tagLst xmlns:p="http://schemas.openxmlformats.org/presentationml/2006/main">
  <p:tag name="KSO_WM_BEAUTIFY_FLAG" val=""/>
</p:tagLst>
</file>

<file path=ppt/tags/tag453.xml><?xml version="1.0" encoding="utf-8"?>
<p:tagLst xmlns:p="http://schemas.openxmlformats.org/presentationml/2006/main">
  <p:tag name="KSO_WM_BEAUTIFY_FLAG" val=""/>
</p:tagLst>
</file>

<file path=ppt/tags/tag454.xml><?xml version="1.0" encoding="utf-8"?>
<p:tagLst xmlns:p="http://schemas.openxmlformats.org/presentationml/2006/main">
  <p:tag name="KSO_WM_BEAUTIFY_FLAG" val=""/>
</p:tagLst>
</file>

<file path=ppt/tags/tag455.xml><?xml version="1.0" encoding="utf-8"?>
<p:tagLst xmlns:p="http://schemas.openxmlformats.org/presentationml/2006/main">
  <p:tag name="KSO_WM_BEAUTIFY_FLAG" val="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BEAUTIFY_FLAG" val=""/>
</p:tagLst>
</file>

<file path=ppt/tags/tag458.xml><?xml version="1.0" encoding="utf-8"?>
<p:tagLst xmlns:p="http://schemas.openxmlformats.org/presentationml/2006/main">
  <p:tag name="KSO_WM_BEAUTIFY_FLAG" val=""/>
</p:tagLst>
</file>

<file path=ppt/tags/tag459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60.xml><?xml version="1.0" encoding="utf-8"?>
<p:tagLst xmlns:p="http://schemas.openxmlformats.org/presentationml/2006/main">
  <p:tag name="KSO_WM_BEAUTIFY_FLAG" val=""/>
</p:tagLst>
</file>

<file path=ppt/tags/tag461.xml><?xml version="1.0" encoding="utf-8"?>
<p:tagLst xmlns:p="http://schemas.openxmlformats.org/presentationml/2006/main">
  <p:tag name="KSO_WM_BEAUTIFY_FLAG" val=""/>
</p:tagLst>
</file>

<file path=ppt/tags/tag462.xml><?xml version="1.0" encoding="utf-8"?>
<p:tagLst xmlns:p="http://schemas.openxmlformats.org/presentationml/2006/main">
  <p:tag name="KSO_WM_BEAUTIFY_FLAG" val=""/>
</p:tagLst>
</file>

<file path=ppt/tags/tag463.xml><?xml version="1.0" encoding="utf-8"?>
<p:tagLst xmlns:p="http://schemas.openxmlformats.org/presentationml/2006/main">
  <p:tag name="KSO_WM_BEAUTIFY_FLAG" val=""/>
</p:tagLst>
</file>

<file path=ppt/tags/tag464.xml><?xml version="1.0" encoding="utf-8"?>
<p:tagLst xmlns:p="http://schemas.openxmlformats.org/presentationml/2006/main">
  <p:tag name="KSO_WM_BEAUTIFY_FLAG" val=""/>
</p:tagLst>
</file>

<file path=ppt/tags/tag465.xml><?xml version="1.0" encoding="utf-8"?>
<p:tagLst xmlns:p="http://schemas.openxmlformats.org/presentationml/2006/main">
  <p:tag name="KSO_WM_BEAUTIFY_FLAG" val=""/>
</p:tagLst>
</file>

<file path=ppt/tags/tag466.xml><?xml version="1.0" encoding="utf-8"?>
<p:tagLst xmlns:p="http://schemas.openxmlformats.org/presentationml/2006/main">
  <p:tag name="KSO_WM_BEAUTIFY_FLAG" val=""/>
</p:tagLst>
</file>

<file path=ppt/tags/tag467.xml><?xml version="1.0" encoding="utf-8"?>
<p:tagLst xmlns:p="http://schemas.openxmlformats.org/presentationml/2006/main">
  <p:tag name="KSO_WM_BEAUTIFY_FLAG" val=""/>
</p:tagLst>
</file>

<file path=ppt/tags/tag468.xml><?xml version="1.0" encoding="utf-8"?>
<p:tagLst xmlns:p="http://schemas.openxmlformats.org/presentationml/2006/main">
  <p:tag name="KSO_WM_BEAUTIFY_FLAG" val=""/>
</p:tagLst>
</file>

<file path=ppt/tags/tag469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70.xml><?xml version="1.0" encoding="utf-8"?>
<p:tagLst xmlns:p="http://schemas.openxmlformats.org/presentationml/2006/main">
  <p:tag name="KSO_WM_BEAUTIFY_FLAG" val=""/>
</p:tagLst>
</file>

<file path=ppt/tags/tag471.xml><?xml version="1.0" encoding="utf-8"?>
<p:tagLst xmlns:p="http://schemas.openxmlformats.org/presentationml/2006/main">
  <p:tag name="KSO_WM_BEAUTIFY_FLAG" val=""/>
</p:tagLst>
</file>

<file path=ppt/tags/tag472.xml><?xml version="1.0" encoding="utf-8"?>
<p:tagLst xmlns:p="http://schemas.openxmlformats.org/presentationml/2006/main">
  <p:tag name="KSO_WM_BEAUTIFY_FLAG" val=""/>
</p:tagLst>
</file>

<file path=ppt/tags/tag473.xml><?xml version="1.0" encoding="utf-8"?>
<p:tagLst xmlns:p="http://schemas.openxmlformats.org/presentationml/2006/main">
  <p:tag name="KSO_WM_BEAUTIFY_FLAG" val=""/>
</p:tagLst>
</file>

<file path=ppt/tags/tag474.xml><?xml version="1.0" encoding="utf-8"?>
<p:tagLst xmlns:p="http://schemas.openxmlformats.org/presentationml/2006/main">
  <p:tag name="KSO_WM_BEAUTIFY_FLAG" val=""/>
</p:tagLst>
</file>

<file path=ppt/tags/tag475.xml><?xml version="1.0" encoding="utf-8"?>
<p:tagLst xmlns:p="http://schemas.openxmlformats.org/presentationml/2006/main">
  <p:tag name="KSO_WM_BEAUTIFY_FLAG" val=""/>
</p:tagLst>
</file>

<file path=ppt/tags/tag476.xml><?xml version="1.0" encoding="utf-8"?>
<p:tagLst xmlns:p="http://schemas.openxmlformats.org/presentationml/2006/main">
  <p:tag name="KSO_WM_BEAUTIFY_FLAG" val=""/>
</p:tagLst>
</file>

<file path=ppt/tags/tag477.xml><?xml version="1.0" encoding="utf-8"?>
<p:tagLst xmlns:p="http://schemas.openxmlformats.org/presentationml/2006/main">
  <p:tag name="KSO_WM_BEAUTIFY_FLAG" val=""/>
</p:tagLst>
</file>

<file path=ppt/tags/tag478.xml><?xml version="1.0" encoding="utf-8"?>
<p:tagLst xmlns:p="http://schemas.openxmlformats.org/presentationml/2006/main">
  <p:tag name="KSO_WM_BEAUTIFY_FLAG" val=""/>
</p:tagLst>
</file>

<file path=ppt/tags/tag479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80.xml><?xml version="1.0" encoding="utf-8"?>
<p:tagLst xmlns:p="http://schemas.openxmlformats.org/presentationml/2006/main">
  <p:tag name="KSO_WM_BEAUTIFY_FLAG" val=""/>
</p:tagLst>
</file>

<file path=ppt/tags/tag481.xml><?xml version="1.0" encoding="utf-8"?>
<p:tagLst xmlns:p="http://schemas.openxmlformats.org/presentationml/2006/main">
  <p:tag name="KSO_WM_BEAUTIFY_FLAG" val=""/>
</p:tagLst>
</file>

<file path=ppt/tags/tag482.xml><?xml version="1.0" encoding="utf-8"?>
<p:tagLst xmlns:p="http://schemas.openxmlformats.org/presentationml/2006/main">
  <p:tag name="KSO_WM_BEAUTIFY_FLAG" val=""/>
</p:tagLst>
</file>

<file path=ppt/tags/tag483.xml><?xml version="1.0" encoding="utf-8"?>
<p:tagLst xmlns:p="http://schemas.openxmlformats.org/presentationml/2006/main">
  <p:tag name="KSO_WM_BEAUTIFY_FLAG" val=""/>
</p:tagLst>
</file>

<file path=ppt/tags/tag484.xml><?xml version="1.0" encoding="utf-8"?>
<p:tagLst xmlns:p="http://schemas.openxmlformats.org/presentationml/2006/main">
  <p:tag name="KSO_WM_BEAUTIFY_FLAG" val=""/>
</p:tagLst>
</file>

<file path=ppt/tags/tag485.xml><?xml version="1.0" encoding="utf-8"?>
<p:tagLst xmlns:p="http://schemas.openxmlformats.org/presentationml/2006/main">
  <p:tag name="KSO_WM_BEAUTIFY_FLAG" val=""/>
</p:tagLst>
</file>

<file path=ppt/tags/tag486.xml><?xml version="1.0" encoding="utf-8"?>
<p:tagLst xmlns:p="http://schemas.openxmlformats.org/presentationml/2006/main">
  <p:tag name="KSO_WM_BEAUTIFY_FLAG" val=""/>
</p:tagLst>
</file>

<file path=ppt/tags/tag487.xml><?xml version="1.0" encoding="utf-8"?>
<p:tagLst xmlns:p="http://schemas.openxmlformats.org/presentationml/2006/main">
  <p:tag name="KSO_WM_BEAUTIFY_FLAG" val=""/>
</p:tagLst>
</file>

<file path=ppt/tags/tag488.xml><?xml version="1.0" encoding="utf-8"?>
<p:tagLst xmlns:p="http://schemas.openxmlformats.org/presentationml/2006/main">
  <p:tag name="KSO_WM_BEAUTIFY_FLAG" val=""/>
</p:tagLst>
</file>

<file path=ppt/tags/tag489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490.xml><?xml version="1.0" encoding="utf-8"?>
<p:tagLst xmlns:p="http://schemas.openxmlformats.org/presentationml/2006/main">
  <p:tag name="KSO_WM_BEAUTIFY_FLAG" val=""/>
</p:tagLst>
</file>

<file path=ppt/tags/tag491.xml><?xml version="1.0" encoding="utf-8"?>
<p:tagLst xmlns:p="http://schemas.openxmlformats.org/presentationml/2006/main">
  <p:tag name="KSO_WM_BEAUTIFY_FLAG" val=""/>
</p:tagLst>
</file>

<file path=ppt/tags/tag492.xml><?xml version="1.0" encoding="utf-8"?>
<p:tagLst xmlns:p="http://schemas.openxmlformats.org/presentationml/2006/main">
  <p:tag name="KSO_WM_BEAUTIFY_FLAG" val=""/>
</p:tagLst>
</file>

<file path=ppt/tags/tag493.xml><?xml version="1.0" encoding="utf-8"?>
<p:tagLst xmlns:p="http://schemas.openxmlformats.org/presentationml/2006/main">
  <p:tag name="KSO_WM_BEAUTIFY_FLAG" val=""/>
</p:tagLst>
</file>

<file path=ppt/tags/tag494.xml><?xml version="1.0" encoding="utf-8"?>
<p:tagLst xmlns:p="http://schemas.openxmlformats.org/presentationml/2006/main">
  <p:tag name="KSO_WM_BEAUTIFY_FLAG" val=""/>
</p:tagLst>
</file>

<file path=ppt/tags/tag495.xml><?xml version="1.0" encoding="utf-8"?>
<p:tagLst xmlns:p="http://schemas.openxmlformats.org/presentationml/2006/main">
  <p:tag name="KSO_WM_BEAUTIFY_FLAG" val=""/>
</p:tagLst>
</file>

<file path=ppt/tags/tag496.xml><?xml version="1.0" encoding="utf-8"?>
<p:tagLst xmlns:p="http://schemas.openxmlformats.org/presentationml/2006/main">
  <p:tag name="KSO_WM_BEAUTIFY_FLAG" val=""/>
</p:tagLst>
</file>

<file path=ppt/tags/tag497.xml><?xml version="1.0" encoding="utf-8"?>
<p:tagLst xmlns:p="http://schemas.openxmlformats.org/presentationml/2006/main">
  <p:tag name="KSO_WM_BEAUTIFY_FLAG" val=""/>
</p:tagLst>
</file>

<file path=ppt/tags/tag498.xml><?xml version="1.0" encoding="utf-8"?>
<p:tagLst xmlns:p="http://schemas.openxmlformats.org/presentationml/2006/main">
  <p:tag name="KSO_WM_BEAUTIFY_FLAG" val=""/>
</p:tagLst>
</file>

<file path=ppt/tags/tag49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00.xml><?xml version="1.0" encoding="utf-8"?>
<p:tagLst xmlns:p="http://schemas.openxmlformats.org/presentationml/2006/main">
  <p:tag name="KSO_WM_BEAUTIFY_FLAG" val=""/>
</p:tagLst>
</file>

<file path=ppt/tags/tag501.xml><?xml version="1.0" encoding="utf-8"?>
<p:tagLst xmlns:p="http://schemas.openxmlformats.org/presentationml/2006/main">
  <p:tag name="KSO_WM_BEAUTIFY_FLAG" val=""/>
</p:tagLst>
</file>

<file path=ppt/tags/tag502.xml><?xml version="1.0" encoding="utf-8"?>
<p:tagLst xmlns:p="http://schemas.openxmlformats.org/presentationml/2006/main">
  <p:tag name="KSO_WM_BEAUTIFY_FLAG" val=""/>
</p:tagLst>
</file>

<file path=ppt/tags/tag503.xml><?xml version="1.0" encoding="utf-8"?>
<p:tagLst xmlns:p="http://schemas.openxmlformats.org/presentationml/2006/main">
  <p:tag name="KSO_WM_BEAUTIFY_FLAG" val=""/>
</p:tagLst>
</file>

<file path=ppt/tags/tag504.xml><?xml version="1.0" encoding="utf-8"?>
<p:tagLst xmlns:p="http://schemas.openxmlformats.org/presentationml/2006/main">
  <p:tag name="KSO_WM_BEAUTIFY_FLAG" val=""/>
</p:tagLst>
</file>

<file path=ppt/tags/tag505.xml><?xml version="1.0" encoding="utf-8"?>
<p:tagLst xmlns:p="http://schemas.openxmlformats.org/presentationml/2006/main">
  <p:tag name="KSO_WM_BEAUTIFY_FLAG" val=""/>
</p:tagLst>
</file>

<file path=ppt/tags/tag506.xml><?xml version="1.0" encoding="utf-8"?>
<p:tagLst xmlns:p="http://schemas.openxmlformats.org/presentationml/2006/main">
  <p:tag name="KSO_WM_BEAUTIFY_FLAG" val=""/>
</p:tagLst>
</file>

<file path=ppt/tags/tag507.xml><?xml version="1.0" encoding="utf-8"?>
<p:tagLst xmlns:p="http://schemas.openxmlformats.org/presentationml/2006/main">
  <p:tag name="KSO_WM_BEAUTIFY_FLAG" val=""/>
</p:tagLst>
</file>

<file path=ppt/tags/tag508.xml><?xml version="1.0" encoding="utf-8"?>
<p:tagLst xmlns:p="http://schemas.openxmlformats.org/presentationml/2006/main">
  <p:tag name="KSO_WM_BEAUTIFY_FLAG" val=""/>
</p:tagLst>
</file>

<file path=ppt/tags/tag509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10.xml><?xml version="1.0" encoding="utf-8"?>
<p:tagLst xmlns:p="http://schemas.openxmlformats.org/presentationml/2006/main">
  <p:tag name="KSO_WM_BEAUTIFY_FLAG" val=""/>
</p:tagLst>
</file>

<file path=ppt/tags/tag511.xml><?xml version="1.0" encoding="utf-8"?>
<p:tagLst xmlns:p="http://schemas.openxmlformats.org/presentationml/2006/main">
  <p:tag name="KSO_WM_BEAUTIFY_FLAG" val=""/>
</p:tagLst>
</file>

<file path=ppt/tags/tag512.xml><?xml version="1.0" encoding="utf-8"?>
<p:tagLst xmlns:p="http://schemas.openxmlformats.org/presentationml/2006/main">
  <p:tag name="KSO_WM_BEAUTIFY_FLAG" val=""/>
</p:tagLst>
</file>

<file path=ppt/tags/tag513.xml><?xml version="1.0" encoding="utf-8"?>
<p:tagLst xmlns:p="http://schemas.openxmlformats.org/presentationml/2006/main">
  <p:tag name="KSO_WM_BEAUTIFY_FLAG" val=""/>
</p:tagLst>
</file>

<file path=ppt/tags/tag514.xml><?xml version="1.0" encoding="utf-8"?>
<p:tagLst xmlns:p="http://schemas.openxmlformats.org/presentationml/2006/main">
  <p:tag name="KSO_WM_BEAUTIFY_FLAG" val=""/>
</p:tagLst>
</file>

<file path=ppt/tags/tag515.xml><?xml version="1.0" encoding="utf-8"?>
<p:tagLst xmlns:p="http://schemas.openxmlformats.org/presentationml/2006/main">
  <p:tag name="KSO_WM_BEAUTIFY_FLAG" val=""/>
</p:tagLst>
</file>

<file path=ppt/tags/tag516.xml><?xml version="1.0" encoding="utf-8"?>
<p:tagLst xmlns:p="http://schemas.openxmlformats.org/presentationml/2006/main">
  <p:tag name="KSO_WM_BEAUTIFY_FLAG" val=""/>
</p:tagLst>
</file>

<file path=ppt/tags/tag517.xml><?xml version="1.0" encoding="utf-8"?>
<p:tagLst xmlns:p="http://schemas.openxmlformats.org/presentationml/2006/main">
  <p:tag name="KSO_WM_BEAUTIFY_FLAG" val=""/>
</p:tagLst>
</file>

<file path=ppt/tags/tag518.xml><?xml version="1.0" encoding="utf-8"?>
<p:tagLst xmlns:p="http://schemas.openxmlformats.org/presentationml/2006/main">
  <p:tag name="KSO_WM_BEAUTIFY_FLAG" val=""/>
</p:tagLst>
</file>

<file path=ppt/tags/tag519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20.xml><?xml version="1.0" encoding="utf-8"?>
<p:tagLst xmlns:p="http://schemas.openxmlformats.org/presentationml/2006/main">
  <p:tag name="KSO_WM_BEAUTIFY_FLAG" val=""/>
</p:tagLst>
</file>

<file path=ppt/tags/tag521.xml><?xml version="1.0" encoding="utf-8"?>
<p:tagLst xmlns:p="http://schemas.openxmlformats.org/presentationml/2006/main">
  <p:tag name="KSO_WM_BEAUTIFY_FLAG" val=""/>
</p:tagLst>
</file>

<file path=ppt/tags/tag522.xml><?xml version="1.0" encoding="utf-8"?>
<p:tagLst xmlns:p="http://schemas.openxmlformats.org/presentationml/2006/main">
  <p:tag name="KSO_WM_BEAUTIFY_FLAG" val=""/>
</p:tagLst>
</file>

<file path=ppt/tags/tag523.xml><?xml version="1.0" encoding="utf-8"?>
<p:tagLst xmlns:p="http://schemas.openxmlformats.org/presentationml/2006/main">
  <p:tag name="KSO_WM_BEAUTIFY_FLAG" val=""/>
</p:tagLst>
</file>

<file path=ppt/tags/tag524.xml><?xml version="1.0" encoding="utf-8"?>
<p:tagLst xmlns:p="http://schemas.openxmlformats.org/presentationml/2006/main">
  <p:tag name="KSO_WM_BEAUTIFY_FLAG" val=""/>
</p:tagLst>
</file>

<file path=ppt/tags/tag525.xml><?xml version="1.0" encoding="utf-8"?>
<p:tagLst xmlns:p="http://schemas.openxmlformats.org/presentationml/2006/main">
  <p:tag name="KSO_WM_BEAUTIFY_FLAG" val=""/>
</p:tagLst>
</file>

<file path=ppt/tags/tag526.xml><?xml version="1.0" encoding="utf-8"?>
<p:tagLst xmlns:p="http://schemas.openxmlformats.org/presentationml/2006/main">
  <p:tag name="KSO_WM_BEAUTIFY_FLAG" val=""/>
</p:tagLst>
</file>

<file path=ppt/tags/tag527.xml><?xml version="1.0" encoding="utf-8"?>
<p:tagLst xmlns:p="http://schemas.openxmlformats.org/presentationml/2006/main">
  <p:tag name="KSO_WM_BEAUTIFY_FLAG" val=""/>
</p:tagLst>
</file>

<file path=ppt/tags/tag528.xml><?xml version="1.0" encoding="utf-8"?>
<p:tagLst xmlns:p="http://schemas.openxmlformats.org/presentationml/2006/main">
  <p:tag name="KSO_WM_BEAUTIFY_FLAG" val=""/>
</p:tagLst>
</file>

<file path=ppt/tags/tag529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30.xml><?xml version="1.0" encoding="utf-8"?>
<p:tagLst xmlns:p="http://schemas.openxmlformats.org/presentationml/2006/main">
  <p:tag name="KSO_WM_BEAUTIFY_FLAG" val=""/>
</p:tagLst>
</file>

<file path=ppt/tags/tag531.xml><?xml version="1.0" encoding="utf-8"?>
<p:tagLst xmlns:p="http://schemas.openxmlformats.org/presentationml/2006/main">
  <p:tag name="KSO_WM_BEAUTIFY_FLAG" val=""/>
</p:tagLst>
</file>

<file path=ppt/tags/tag532.xml><?xml version="1.0" encoding="utf-8"?>
<p:tagLst xmlns:p="http://schemas.openxmlformats.org/presentationml/2006/main">
  <p:tag name="KSO_WM_BEAUTIFY_FLAG" val=""/>
</p:tagLst>
</file>

<file path=ppt/tags/tag533.xml><?xml version="1.0" encoding="utf-8"?>
<p:tagLst xmlns:p="http://schemas.openxmlformats.org/presentationml/2006/main">
  <p:tag name="KSO_WM_BEAUTIFY_FLAG" val=""/>
</p:tagLst>
</file>

<file path=ppt/tags/tag534.xml><?xml version="1.0" encoding="utf-8"?>
<p:tagLst xmlns:p="http://schemas.openxmlformats.org/presentationml/2006/main">
  <p:tag name="KSO_WM_BEAUTIFY_FLAG" val=""/>
</p:tagLst>
</file>

<file path=ppt/tags/tag535.xml><?xml version="1.0" encoding="utf-8"?>
<p:tagLst xmlns:p="http://schemas.openxmlformats.org/presentationml/2006/main">
  <p:tag name="KSO_WM_BEAUTIFY_FLAG" val=""/>
</p:tagLst>
</file>

<file path=ppt/tags/tag536.xml><?xml version="1.0" encoding="utf-8"?>
<p:tagLst xmlns:p="http://schemas.openxmlformats.org/presentationml/2006/main">
  <p:tag name="KSO_WM_BEAUTIFY_FLAG" val=""/>
</p:tagLst>
</file>

<file path=ppt/tags/tag537.xml><?xml version="1.0" encoding="utf-8"?>
<p:tagLst xmlns:p="http://schemas.openxmlformats.org/presentationml/2006/main">
  <p:tag name="KSO_WM_BEAUTIFY_FLAG" val=""/>
</p:tagLst>
</file>

<file path=ppt/tags/tag538.xml><?xml version="1.0" encoding="utf-8"?>
<p:tagLst xmlns:p="http://schemas.openxmlformats.org/presentationml/2006/main">
  <p:tag name="KSO_WM_BEAUTIFY_FLAG" val=""/>
</p:tagLst>
</file>

<file path=ppt/tags/tag539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40.xml><?xml version="1.0" encoding="utf-8"?>
<p:tagLst xmlns:p="http://schemas.openxmlformats.org/presentationml/2006/main">
  <p:tag name="KSO_WM_BEAUTIFY_FLAG" val=""/>
</p:tagLst>
</file>

<file path=ppt/tags/tag541.xml><?xml version="1.0" encoding="utf-8"?>
<p:tagLst xmlns:p="http://schemas.openxmlformats.org/presentationml/2006/main">
  <p:tag name="KSO_WM_BEAUTIFY_FLAG" val=""/>
</p:tagLst>
</file>

<file path=ppt/tags/tag542.xml><?xml version="1.0" encoding="utf-8"?>
<p:tagLst xmlns:p="http://schemas.openxmlformats.org/presentationml/2006/main">
  <p:tag name="KSO_WM_BEAUTIFY_FLAG" val=""/>
</p:tagLst>
</file>

<file path=ppt/tags/tag543.xml><?xml version="1.0" encoding="utf-8"?>
<p:tagLst xmlns:p="http://schemas.openxmlformats.org/presentationml/2006/main">
  <p:tag name="KSO_WM_BEAUTIFY_FLAG" val=""/>
</p:tagLst>
</file>

<file path=ppt/tags/tag544.xml><?xml version="1.0" encoding="utf-8"?>
<p:tagLst xmlns:p="http://schemas.openxmlformats.org/presentationml/2006/main">
  <p:tag name="KSO_WM_BEAUTIFY_FLAG" val=""/>
</p:tagLst>
</file>

<file path=ppt/tags/tag545.xml><?xml version="1.0" encoding="utf-8"?>
<p:tagLst xmlns:p="http://schemas.openxmlformats.org/presentationml/2006/main">
  <p:tag name="KSO_WM_BEAUTIFY_FLAG" val=""/>
</p:tagLst>
</file>

<file path=ppt/tags/tag546.xml><?xml version="1.0" encoding="utf-8"?>
<p:tagLst xmlns:p="http://schemas.openxmlformats.org/presentationml/2006/main">
  <p:tag name="KSO_WM_BEAUTIFY_FLAG" val=""/>
</p:tagLst>
</file>

<file path=ppt/tags/tag547.xml><?xml version="1.0" encoding="utf-8"?>
<p:tagLst xmlns:p="http://schemas.openxmlformats.org/presentationml/2006/main">
  <p:tag name="KSO_WM_BEAUTIFY_FLAG" val=""/>
</p:tagLst>
</file>

<file path=ppt/tags/tag548.xml><?xml version="1.0" encoding="utf-8"?>
<p:tagLst xmlns:p="http://schemas.openxmlformats.org/presentationml/2006/main">
  <p:tag name="KSO_WM_BEAUTIFY_FLAG" val=""/>
</p:tagLst>
</file>

<file path=ppt/tags/tag549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50.xml><?xml version="1.0" encoding="utf-8"?>
<p:tagLst xmlns:p="http://schemas.openxmlformats.org/presentationml/2006/main">
  <p:tag name="KSO_WM_BEAUTIFY_FLAG" val=""/>
</p:tagLst>
</file>

<file path=ppt/tags/tag551.xml><?xml version="1.0" encoding="utf-8"?>
<p:tagLst xmlns:p="http://schemas.openxmlformats.org/presentationml/2006/main">
  <p:tag name="KSO_WM_BEAUTIFY_FLAG" val=""/>
</p:tagLst>
</file>

<file path=ppt/tags/tag552.xml><?xml version="1.0" encoding="utf-8"?>
<p:tagLst xmlns:p="http://schemas.openxmlformats.org/presentationml/2006/main">
  <p:tag name="KSO_WM_BEAUTIFY_FLAG" val=""/>
</p:tagLst>
</file>

<file path=ppt/tags/tag553.xml><?xml version="1.0" encoding="utf-8"?>
<p:tagLst xmlns:p="http://schemas.openxmlformats.org/presentationml/2006/main">
  <p:tag name="KSO_WM_BEAUTIFY_FLAG" val=""/>
</p:tagLst>
</file>

<file path=ppt/tags/tag554.xml><?xml version="1.0" encoding="utf-8"?>
<p:tagLst xmlns:p="http://schemas.openxmlformats.org/presentationml/2006/main">
  <p:tag name="KSO_WM_BEAUTIFY_FLAG" val=""/>
</p:tagLst>
</file>

<file path=ppt/tags/tag555.xml><?xml version="1.0" encoding="utf-8"?>
<p:tagLst xmlns:p="http://schemas.openxmlformats.org/presentationml/2006/main">
  <p:tag name="KSO_WM_BEAUTIFY_FLAG" val=""/>
</p:tagLst>
</file>

<file path=ppt/tags/tag556.xml><?xml version="1.0" encoding="utf-8"?>
<p:tagLst xmlns:p="http://schemas.openxmlformats.org/presentationml/2006/main">
  <p:tag name="KSO_WM_BEAUTIFY_FLAG" val=""/>
</p:tagLst>
</file>

<file path=ppt/tags/tag557.xml><?xml version="1.0" encoding="utf-8"?>
<p:tagLst xmlns:p="http://schemas.openxmlformats.org/presentationml/2006/main">
  <p:tag name="KSO_WM_BEAUTIFY_FLAG" val=""/>
</p:tagLst>
</file>

<file path=ppt/tags/tag558.xml><?xml version="1.0" encoding="utf-8"?>
<p:tagLst xmlns:p="http://schemas.openxmlformats.org/presentationml/2006/main">
  <p:tag name="KSO_WM_BEAUTIFY_FLAG" val=""/>
</p:tagLst>
</file>

<file path=ppt/tags/tag559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60.xml><?xml version="1.0" encoding="utf-8"?>
<p:tagLst xmlns:p="http://schemas.openxmlformats.org/presentationml/2006/main">
  <p:tag name="KSO_WM_BEAUTIFY_FLAG" val=""/>
</p:tagLst>
</file>

<file path=ppt/tags/tag561.xml><?xml version="1.0" encoding="utf-8"?>
<p:tagLst xmlns:p="http://schemas.openxmlformats.org/presentationml/2006/main">
  <p:tag name="KSO_WM_BEAUTIFY_FLAG" val=""/>
</p:tagLst>
</file>

<file path=ppt/tags/tag562.xml><?xml version="1.0" encoding="utf-8"?>
<p:tagLst xmlns:p="http://schemas.openxmlformats.org/presentationml/2006/main">
  <p:tag name="KSO_WM_BEAUTIFY_FLAG" val=""/>
</p:tagLst>
</file>

<file path=ppt/tags/tag563.xml><?xml version="1.0" encoding="utf-8"?>
<p:tagLst xmlns:p="http://schemas.openxmlformats.org/presentationml/2006/main">
  <p:tag name="KSO_WM_BEAUTIFY_FLAG" val=""/>
</p:tagLst>
</file>

<file path=ppt/tags/tag564.xml><?xml version="1.0" encoding="utf-8"?>
<p:tagLst xmlns:p="http://schemas.openxmlformats.org/presentationml/2006/main">
  <p:tag name="KSO_WM_BEAUTIFY_FLAG" val=""/>
</p:tagLst>
</file>

<file path=ppt/tags/tag565.xml><?xml version="1.0" encoding="utf-8"?>
<p:tagLst xmlns:p="http://schemas.openxmlformats.org/presentationml/2006/main">
  <p:tag name="KSO_WM_BEAUTIFY_FLAG" val=""/>
</p:tagLst>
</file>

<file path=ppt/tags/tag566.xml><?xml version="1.0" encoding="utf-8"?>
<p:tagLst xmlns:p="http://schemas.openxmlformats.org/presentationml/2006/main">
  <p:tag name="KSO_WM_BEAUTIFY_FLAG" val=""/>
</p:tagLst>
</file>

<file path=ppt/tags/tag567.xml><?xml version="1.0" encoding="utf-8"?>
<p:tagLst xmlns:p="http://schemas.openxmlformats.org/presentationml/2006/main">
  <p:tag name="KSO_WM_BEAUTIFY_FLAG" val=""/>
</p:tagLst>
</file>

<file path=ppt/tags/tag568.xml><?xml version="1.0" encoding="utf-8"?>
<p:tagLst xmlns:p="http://schemas.openxmlformats.org/presentationml/2006/main">
  <p:tag name="KSO_WM_BEAUTIFY_FLAG" val=""/>
</p:tagLst>
</file>

<file path=ppt/tags/tag569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70.xml><?xml version="1.0" encoding="utf-8"?>
<p:tagLst xmlns:p="http://schemas.openxmlformats.org/presentationml/2006/main">
  <p:tag name="KSO_WM_BEAUTIFY_FLAG" val=""/>
</p:tagLst>
</file>

<file path=ppt/tags/tag571.xml><?xml version="1.0" encoding="utf-8"?>
<p:tagLst xmlns:p="http://schemas.openxmlformats.org/presentationml/2006/main">
  <p:tag name="KSO_WM_BEAUTIFY_FLAG" val=""/>
</p:tagLst>
</file>

<file path=ppt/tags/tag572.xml><?xml version="1.0" encoding="utf-8"?>
<p:tagLst xmlns:p="http://schemas.openxmlformats.org/presentationml/2006/main">
  <p:tag name="KSO_WM_BEAUTIFY_FLAG" val=""/>
</p:tagLst>
</file>

<file path=ppt/tags/tag573.xml><?xml version="1.0" encoding="utf-8"?>
<p:tagLst xmlns:p="http://schemas.openxmlformats.org/presentationml/2006/main">
  <p:tag name="KSO_WM_BEAUTIFY_FLAG" val=""/>
</p:tagLst>
</file>

<file path=ppt/tags/tag574.xml><?xml version="1.0" encoding="utf-8"?>
<p:tagLst xmlns:p="http://schemas.openxmlformats.org/presentationml/2006/main">
  <p:tag name="KSO_WM_BEAUTIFY_FLAG" val=""/>
</p:tagLst>
</file>

<file path=ppt/tags/tag575.xml><?xml version="1.0" encoding="utf-8"?>
<p:tagLst xmlns:p="http://schemas.openxmlformats.org/presentationml/2006/main">
  <p:tag name="KSO_WM_BEAUTIFY_FLAG" val=""/>
</p:tagLst>
</file>

<file path=ppt/tags/tag576.xml><?xml version="1.0" encoding="utf-8"?>
<p:tagLst xmlns:p="http://schemas.openxmlformats.org/presentationml/2006/main">
  <p:tag name="KSO_WM_BEAUTIFY_FLAG" val=""/>
</p:tagLst>
</file>

<file path=ppt/tags/tag577.xml><?xml version="1.0" encoding="utf-8"?>
<p:tagLst xmlns:p="http://schemas.openxmlformats.org/presentationml/2006/main">
  <p:tag name="KSO_WM_BEAUTIFY_FLAG" val=""/>
</p:tagLst>
</file>

<file path=ppt/tags/tag578.xml><?xml version="1.0" encoding="utf-8"?>
<p:tagLst xmlns:p="http://schemas.openxmlformats.org/presentationml/2006/main">
  <p:tag name="KSO_WM_BEAUTIFY_FLAG" val=""/>
</p:tagLst>
</file>

<file path=ppt/tags/tag579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80.xml><?xml version="1.0" encoding="utf-8"?>
<p:tagLst xmlns:p="http://schemas.openxmlformats.org/presentationml/2006/main">
  <p:tag name="KSO_WM_BEAUTIFY_FLAG" val=""/>
</p:tagLst>
</file>

<file path=ppt/tags/tag581.xml><?xml version="1.0" encoding="utf-8"?>
<p:tagLst xmlns:p="http://schemas.openxmlformats.org/presentationml/2006/main">
  <p:tag name="KSO_WM_BEAUTIFY_FLAG" val=""/>
</p:tagLst>
</file>

<file path=ppt/tags/tag582.xml><?xml version="1.0" encoding="utf-8"?>
<p:tagLst xmlns:p="http://schemas.openxmlformats.org/presentationml/2006/main">
  <p:tag name="KSO_WM_BEAUTIFY_FLAG" val=""/>
</p:tagLst>
</file>

<file path=ppt/tags/tag583.xml><?xml version="1.0" encoding="utf-8"?>
<p:tagLst xmlns:p="http://schemas.openxmlformats.org/presentationml/2006/main">
  <p:tag name="KSO_WM_BEAUTIFY_FLAG" val=""/>
</p:tagLst>
</file>

<file path=ppt/tags/tag584.xml><?xml version="1.0" encoding="utf-8"?>
<p:tagLst xmlns:p="http://schemas.openxmlformats.org/presentationml/2006/main">
  <p:tag name="KSO_WM_BEAUTIFY_FLAG" val=""/>
</p:tagLst>
</file>

<file path=ppt/tags/tag585.xml><?xml version="1.0" encoding="utf-8"?>
<p:tagLst xmlns:p="http://schemas.openxmlformats.org/presentationml/2006/main">
  <p:tag name="KSO_WM_BEAUTIFY_FLAG" val=""/>
</p:tagLst>
</file>

<file path=ppt/tags/tag586.xml><?xml version="1.0" encoding="utf-8"?>
<p:tagLst xmlns:p="http://schemas.openxmlformats.org/presentationml/2006/main">
  <p:tag name="KSO_WM_BEAUTIFY_FLAG" val=""/>
</p:tagLst>
</file>

<file path=ppt/tags/tag587.xml><?xml version="1.0" encoding="utf-8"?>
<p:tagLst xmlns:p="http://schemas.openxmlformats.org/presentationml/2006/main">
  <p:tag name="KSO_WM_BEAUTIFY_FLAG" val=""/>
</p:tagLst>
</file>

<file path=ppt/tags/tag588.xml><?xml version="1.0" encoding="utf-8"?>
<p:tagLst xmlns:p="http://schemas.openxmlformats.org/presentationml/2006/main">
  <p:tag name="KSO_WM_BEAUTIFY_FLAG" val=""/>
</p:tagLst>
</file>

<file path=ppt/tags/tag589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590.xml><?xml version="1.0" encoding="utf-8"?>
<p:tagLst xmlns:p="http://schemas.openxmlformats.org/presentationml/2006/main">
  <p:tag name="KSO_WM_BEAUTIFY_FLAG" val=""/>
</p:tagLst>
</file>

<file path=ppt/tags/tag591.xml><?xml version="1.0" encoding="utf-8"?>
<p:tagLst xmlns:p="http://schemas.openxmlformats.org/presentationml/2006/main">
  <p:tag name="KSO_WM_BEAUTIFY_FLAG" val=""/>
</p:tagLst>
</file>

<file path=ppt/tags/tag592.xml><?xml version="1.0" encoding="utf-8"?>
<p:tagLst xmlns:p="http://schemas.openxmlformats.org/presentationml/2006/main">
  <p:tag name="KSO_WM_BEAUTIFY_FLAG" val=""/>
</p:tagLst>
</file>

<file path=ppt/tags/tag593.xml><?xml version="1.0" encoding="utf-8"?>
<p:tagLst xmlns:p="http://schemas.openxmlformats.org/presentationml/2006/main">
  <p:tag name="KSO_WM_BEAUTIFY_FLAG" val=""/>
</p:tagLst>
</file>

<file path=ppt/tags/tag594.xml><?xml version="1.0" encoding="utf-8"?>
<p:tagLst xmlns:p="http://schemas.openxmlformats.org/presentationml/2006/main">
  <p:tag name="KSO_WM_BEAUTIFY_FLAG" val=""/>
</p:tagLst>
</file>

<file path=ppt/tags/tag595.xml><?xml version="1.0" encoding="utf-8"?>
<p:tagLst xmlns:p="http://schemas.openxmlformats.org/presentationml/2006/main">
  <p:tag name="KSO_WM_BEAUTIFY_FLAG" val=""/>
</p:tagLst>
</file>

<file path=ppt/tags/tag596.xml><?xml version="1.0" encoding="utf-8"?>
<p:tagLst xmlns:p="http://schemas.openxmlformats.org/presentationml/2006/main">
  <p:tag name="KSO_WM_BEAUTIFY_FLAG" val=""/>
</p:tagLst>
</file>

<file path=ppt/tags/tag597.xml><?xml version="1.0" encoding="utf-8"?>
<p:tagLst xmlns:p="http://schemas.openxmlformats.org/presentationml/2006/main">
  <p:tag name="KSO_WM_BEAUTIFY_FLAG" val=""/>
</p:tagLst>
</file>

<file path=ppt/tags/tag598.xml><?xml version="1.0" encoding="utf-8"?>
<p:tagLst xmlns:p="http://schemas.openxmlformats.org/presentationml/2006/main">
  <p:tag name="KSO_WM_BEAUTIFY_FLAG" val=""/>
</p:tagLst>
</file>

<file path=ppt/tags/tag59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00.xml><?xml version="1.0" encoding="utf-8"?>
<p:tagLst xmlns:p="http://schemas.openxmlformats.org/presentationml/2006/main">
  <p:tag name="KSO_WM_BEAUTIFY_FLAG" val=""/>
</p:tagLst>
</file>

<file path=ppt/tags/tag601.xml><?xml version="1.0" encoding="utf-8"?>
<p:tagLst xmlns:p="http://schemas.openxmlformats.org/presentationml/2006/main">
  <p:tag name="KSO_WM_BEAUTIFY_FLAG" val=""/>
</p:tagLst>
</file>

<file path=ppt/tags/tag602.xml><?xml version="1.0" encoding="utf-8"?>
<p:tagLst xmlns:p="http://schemas.openxmlformats.org/presentationml/2006/main">
  <p:tag name="KSO_WM_BEAUTIFY_FLAG" val=""/>
</p:tagLst>
</file>

<file path=ppt/tags/tag603.xml><?xml version="1.0" encoding="utf-8"?>
<p:tagLst xmlns:p="http://schemas.openxmlformats.org/presentationml/2006/main">
  <p:tag name="KSO_WM_BEAUTIFY_FLAG" val=""/>
</p:tagLst>
</file>

<file path=ppt/tags/tag604.xml><?xml version="1.0" encoding="utf-8"?>
<p:tagLst xmlns:p="http://schemas.openxmlformats.org/presentationml/2006/main">
  <p:tag name="KSO_WM_BEAUTIFY_FLAG" val=""/>
</p:tagLst>
</file>

<file path=ppt/tags/tag605.xml><?xml version="1.0" encoding="utf-8"?>
<p:tagLst xmlns:p="http://schemas.openxmlformats.org/presentationml/2006/main">
  <p:tag name="KSO_WM_BEAUTIFY_FLAG" val=""/>
</p:tagLst>
</file>

<file path=ppt/tags/tag606.xml><?xml version="1.0" encoding="utf-8"?>
<p:tagLst xmlns:p="http://schemas.openxmlformats.org/presentationml/2006/main">
  <p:tag name="KSO_WM_BEAUTIFY_FLAG" val=""/>
</p:tagLst>
</file>

<file path=ppt/tags/tag607.xml><?xml version="1.0" encoding="utf-8"?>
<p:tagLst xmlns:p="http://schemas.openxmlformats.org/presentationml/2006/main">
  <p:tag name="KSO_WM_BEAUTIFY_FLAG" val=""/>
</p:tagLst>
</file>

<file path=ppt/tags/tag608.xml><?xml version="1.0" encoding="utf-8"?>
<p:tagLst xmlns:p="http://schemas.openxmlformats.org/presentationml/2006/main">
  <p:tag name="KSO_WM_BEAUTIFY_FLAG" val=""/>
</p:tagLst>
</file>

<file path=ppt/tags/tag609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10.xml><?xml version="1.0" encoding="utf-8"?>
<p:tagLst xmlns:p="http://schemas.openxmlformats.org/presentationml/2006/main">
  <p:tag name="KSO_WM_BEAUTIFY_FLAG" val=""/>
</p:tagLst>
</file>

<file path=ppt/tags/tag611.xml><?xml version="1.0" encoding="utf-8"?>
<p:tagLst xmlns:p="http://schemas.openxmlformats.org/presentationml/2006/main">
  <p:tag name="KSO_WM_BEAUTIFY_FLAG" val=""/>
</p:tagLst>
</file>

<file path=ppt/tags/tag612.xml><?xml version="1.0" encoding="utf-8"?>
<p:tagLst xmlns:p="http://schemas.openxmlformats.org/presentationml/2006/main">
  <p:tag name="KSO_WM_BEAUTIFY_FLAG" val=""/>
</p:tagLst>
</file>

<file path=ppt/tags/tag613.xml><?xml version="1.0" encoding="utf-8"?>
<p:tagLst xmlns:p="http://schemas.openxmlformats.org/presentationml/2006/main">
  <p:tag name="KSO_WM_BEAUTIFY_FLAG" val=""/>
</p:tagLst>
</file>

<file path=ppt/tags/tag614.xml><?xml version="1.0" encoding="utf-8"?>
<p:tagLst xmlns:p="http://schemas.openxmlformats.org/presentationml/2006/main">
  <p:tag name="KSO_WM_BEAUTIFY_FLAG" val=""/>
</p:tagLst>
</file>

<file path=ppt/tags/tag615.xml><?xml version="1.0" encoding="utf-8"?>
<p:tagLst xmlns:p="http://schemas.openxmlformats.org/presentationml/2006/main">
  <p:tag name="KSO_WM_BEAUTIFY_FLAG" val=""/>
</p:tagLst>
</file>

<file path=ppt/tags/tag616.xml><?xml version="1.0" encoding="utf-8"?>
<p:tagLst xmlns:p="http://schemas.openxmlformats.org/presentationml/2006/main">
  <p:tag name="KSO_WM_BEAUTIFY_FLAG" val=""/>
</p:tagLst>
</file>

<file path=ppt/tags/tag617.xml><?xml version="1.0" encoding="utf-8"?>
<p:tagLst xmlns:p="http://schemas.openxmlformats.org/presentationml/2006/main">
  <p:tag name="KSO_WM_BEAUTIFY_FLAG" val=""/>
</p:tagLst>
</file>

<file path=ppt/tags/tag618.xml><?xml version="1.0" encoding="utf-8"?>
<p:tagLst xmlns:p="http://schemas.openxmlformats.org/presentationml/2006/main">
  <p:tag name="KSO_WM_BEAUTIFY_FLAG" val=""/>
</p:tagLst>
</file>

<file path=ppt/tags/tag619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20.xml><?xml version="1.0" encoding="utf-8"?>
<p:tagLst xmlns:p="http://schemas.openxmlformats.org/presentationml/2006/main">
  <p:tag name="KSO_WM_BEAUTIFY_FLAG" val=""/>
</p:tagLst>
</file>

<file path=ppt/tags/tag621.xml><?xml version="1.0" encoding="utf-8"?>
<p:tagLst xmlns:p="http://schemas.openxmlformats.org/presentationml/2006/main">
  <p:tag name="KSO_WM_BEAUTIFY_FLAG" val=""/>
</p:tagLst>
</file>

<file path=ppt/tags/tag622.xml><?xml version="1.0" encoding="utf-8"?>
<p:tagLst xmlns:p="http://schemas.openxmlformats.org/presentationml/2006/main">
  <p:tag name="KSO_WM_BEAUTIFY_FLAG" val=""/>
</p:tagLst>
</file>

<file path=ppt/tags/tag623.xml><?xml version="1.0" encoding="utf-8"?>
<p:tagLst xmlns:p="http://schemas.openxmlformats.org/presentationml/2006/main">
  <p:tag name="KSO_WM_BEAUTIFY_FLAG" val=""/>
</p:tagLst>
</file>

<file path=ppt/tags/tag624.xml><?xml version="1.0" encoding="utf-8"?>
<p:tagLst xmlns:p="http://schemas.openxmlformats.org/presentationml/2006/main">
  <p:tag name="KSO_WM_BEAUTIFY_FLAG" val=""/>
</p:tagLst>
</file>

<file path=ppt/tags/tag625.xml><?xml version="1.0" encoding="utf-8"?>
<p:tagLst xmlns:p="http://schemas.openxmlformats.org/presentationml/2006/main">
  <p:tag name="KSO_WM_BEAUTIFY_FLAG" val=""/>
</p:tagLst>
</file>

<file path=ppt/tags/tag626.xml><?xml version="1.0" encoding="utf-8"?>
<p:tagLst xmlns:p="http://schemas.openxmlformats.org/presentationml/2006/main">
  <p:tag name="KSO_WM_BEAUTIFY_FLAG" val=""/>
</p:tagLst>
</file>

<file path=ppt/tags/tag627.xml><?xml version="1.0" encoding="utf-8"?>
<p:tagLst xmlns:p="http://schemas.openxmlformats.org/presentationml/2006/main">
  <p:tag name="KSO_WM_BEAUTIFY_FLAG" val=""/>
</p:tagLst>
</file>

<file path=ppt/tags/tag628.xml><?xml version="1.0" encoding="utf-8"?>
<p:tagLst xmlns:p="http://schemas.openxmlformats.org/presentationml/2006/main">
  <p:tag name="KSO_WM_BEAUTIFY_FLAG" val=""/>
</p:tagLst>
</file>

<file path=ppt/tags/tag629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30.xml><?xml version="1.0" encoding="utf-8"?>
<p:tagLst xmlns:p="http://schemas.openxmlformats.org/presentationml/2006/main">
  <p:tag name="KSO_WM_BEAUTIFY_FLAG" val=""/>
</p:tagLst>
</file>

<file path=ppt/tags/tag631.xml><?xml version="1.0" encoding="utf-8"?>
<p:tagLst xmlns:p="http://schemas.openxmlformats.org/presentationml/2006/main">
  <p:tag name="KSO_WM_BEAUTIFY_FLAG" val=""/>
</p:tagLst>
</file>

<file path=ppt/tags/tag632.xml><?xml version="1.0" encoding="utf-8"?>
<p:tagLst xmlns:p="http://schemas.openxmlformats.org/presentationml/2006/main">
  <p:tag name="KSO_WM_BEAUTIFY_FLAG" val=""/>
</p:tagLst>
</file>

<file path=ppt/tags/tag633.xml><?xml version="1.0" encoding="utf-8"?>
<p:tagLst xmlns:p="http://schemas.openxmlformats.org/presentationml/2006/main">
  <p:tag name="KSO_WM_BEAUTIFY_FLAG" val=""/>
</p:tagLst>
</file>

<file path=ppt/tags/tag634.xml><?xml version="1.0" encoding="utf-8"?>
<p:tagLst xmlns:p="http://schemas.openxmlformats.org/presentationml/2006/main">
  <p:tag name="KSO_WM_BEAUTIFY_FLAG" val=""/>
</p:tagLst>
</file>

<file path=ppt/tags/tag635.xml><?xml version="1.0" encoding="utf-8"?>
<p:tagLst xmlns:p="http://schemas.openxmlformats.org/presentationml/2006/main">
  <p:tag name="KSO_WM_BEAUTIFY_FLAG" val=""/>
</p:tagLst>
</file>

<file path=ppt/tags/tag636.xml><?xml version="1.0" encoding="utf-8"?>
<p:tagLst xmlns:p="http://schemas.openxmlformats.org/presentationml/2006/main">
  <p:tag name="KSO_WM_BEAUTIFY_FLAG" val=""/>
</p:tagLst>
</file>

<file path=ppt/tags/tag637.xml><?xml version="1.0" encoding="utf-8"?>
<p:tagLst xmlns:p="http://schemas.openxmlformats.org/presentationml/2006/main">
  <p:tag name="KSO_WM_BEAUTIFY_FLAG" val=""/>
</p:tagLst>
</file>

<file path=ppt/tags/tag638.xml><?xml version="1.0" encoding="utf-8"?>
<p:tagLst xmlns:p="http://schemas.openxmlformats.org/presentationml/2006/main">
  <p:tag name="KSO_WM_BEAUTIFY_FLAG" val=""/>
</p:tagLst>
</file>

<file path=ppt/tags/tag639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40.xml><?xml version="1.0" encoding="utf-8"?>
<p:tagLst xmlns:p="http://schemas.openxmlformats.org/presentationml/2006/main">
  <p:tag name="KSO_WM_BEAUTIFY_FLAG" val=""/>
</p:tagLst>
</file>

<file path=ppt/tags/tag641.xml><?xml version="1.0" encoding="utf-8"?>
<p:tagLst xmlns:p="http://schemas.openxmlformats.org/presentationml/2006/main">
  <p:tag name="KSO_WM_BEAUTIFY_FLAG" val=""/>
</p:tagLst>
</file>

<file path=ppt/tags/tag642.xml><?xml version="1.0" encoding="utf-8"?>
<p:tagLst xmlns:p="http://schemas.openxmlformats.org/presentationml/2006/main">
  <p:tag name="KSO_WM_BEAUTIFY_FLAG" val=""/>
</p:tagLst>
</file>

<file path=ppt/tags/tag643.xml><?xml version="1.0" encoding="utf-8"?>
<p:tagLst xmlns:p="http://schemas.openxmlformats.org/presentationml/2006/main">
  <p:tag name="KSO_WM_BEAUTIFY_FLAG" val=""/>
</p:tagLst>
</file>

<file path=ppt/tags/tag644.xml><?xml version="1.0" encoding="utf-8"?>
<p:tagLst xmlns:p="http://schemas.openxmlformats.org/presentationml/2006/main">
  <p:tag name="KSO_WM_BEAUTIFY_FLAG" val=""/>
</p:tagLst>
</file>

<file path=ppt/tags/tag645.xml><?xml version="1.0" encoding="utf-8"?>
<p:tagLst xmlns:p="http://schemas.openxmlformats.org/presentationml/2006/main">
  <p:tag name="KSO_WM_BEAUTIFY_FLAG" val=""/>
</p:tagLst>
</file>

<file path=ppt/tags/tag646.xml><?xml version="1.0" encoding="utf-8"?>
<p:tagLst xmlns:p="http://schemas.openxmlformats.org/presentationml/2006/main">
  <p:tag name="KSO_WM_BEAUTIFY_FLAG" val=""/>
</p:tagLst>
</file>

<file path=ppt/tags/tag647.xml><?xml version="1.0" encoding="utf-8"?>
<p:tagLst xmlns:p="http://schemas.openxmlformats.org/presentationml/2006/main">
  <p:tag name="KSO_WM_BEAUTIFY_FLAG" val=""/>
</p:tagLst>
</file>

<file path=ppt/tags/tag648.xml><?xml version="1.0" encoding="utf-8"?>
<p:tagLst xmlns:p="http://schemas.openxmlformats.org/presentationml/2006/main">
  <p:tag name="KSO_WM_BEAUTIFY_FLAG" val=""/>
</p:tagLst>
</file>

<file path=ppt/tags/tag649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50.xml><?xml version="1.0" encoding="utf-8"?>
<p:tagLst xmlns:p="http://schemas.openxmlformats.org/presentationml/2006/main">
  <p:tag name="KSO_WM_BEAUTIFY_FLAG" val=""/>
</p:tagLst>
</file>

<file path=ppt/tags/tag651.xml><?xml version="1.0" encoding="utf-8"?>
<p:tagLst xmlns:p="http://schemas.openxmlformats.org/presentationml/2006/main">
  <p:tag name="KSO_WM_BEAUTIFY_FLAG" val=""/>
</p:tagLst>
</file>

<file path=ppt/tags/tag652.xml><?xml version="1.0" encoding="utf-8"?>
<p:tagLst xmlns:p="http://schemas.openxmlformats.org/presentationml/2006/main">
  <p:tag name="KSO_WM_BEAUTIFY_FLAG" val=""/>
</p:tagLst>
</file>

<file path=ppt/tags/tag653.xml><?xml version="1.0" encoding="utf-8"?>
<p:tagLst xmlns:p="http://schemas.openxmlformats.org/presentationml/2006/main">
  <p:tag name="KSO_WM_BEAUTIFY_FLAG" val=""/>
</p:tagLst>
</file>

<file path=ppt/tags/tag654.xml><?xml version="1.0" encoding="utf-8"?>
<p:tagLst xmlns:p="http://schemas.openxmlformats.org/presentationml/2006/main">
  <p:tag name="KSO_WM_BEAUTIFY_FLAG" val=""/>
</p:tagLst>
</file>

<file path=ppt/tags/tag655.xml><?xml version="1.0" encoding="utf-8"?>
<p:tagLst xmlns:p="http://schemas.openxmlformats.org/presentationml/2006/main">
  <p:tag name="KSO_WM_BEAUTIFY_FLAG" val=""/>
</p:tagLst>
</file>

<file path=ppt/tags/tag656.xml><?xml version="1.0" encoding="utf-8"?>
<p:tagLst xmlns:p="http://schemas.openxmlformats.org/presentationml/2006/main">
  <p:tag name="KSO_WM_BEAUTIFY_FLAG" val=""/>
</p:tagLst>
</file>

<file path=ppt/tags/tag657.xml><?xml version="1.0" encoding="utf-8"?>
<p:tagLst xmlns:p="http://schemas.openxmlformats.org/presentationml/2006/main">
  <p:tag name="KSO_WM_BEAUTIFY_FLAG" val=""/>
</p:tagLst>
</file>

<file path=ppt/tags/tag658.xml><?xml version="1.0" encoding="utf-8"?>
<p:tagLst xmlns:p="http://schemas.openxmlformats.org/presentationml/2006/main">
  <p:tag name="KSO_WM_BEAUTIFY_FLAG" val=""/>
</p:tagLst>
</file>

<file path=ppt/tags/tag659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60.xml><?xml version="1.0" encoding="utf-8"?>
<p:tagLst xmlns:p="http://schemas.openxmlformats.org/presentationml/2006/main">
  <p:tag name="KSO_WM_BEAUTIFY_FLAG" val=""/>
</p:tagLst>
</file>

<file path=ppt/tags/tag661.xml><?xml version="1.0" encoding="utf-8"?>
<p:tagLst xmlns:p="http://schemas.openxmlformats.org/presentationml/2006/main">
  <p:tag name="KSO_WM_BEAUTIFY_FLAG" val=""/>
</p:tagLst>
</file>

<file path=ppt/tags/tag662.xml><?xml version="1.0" encoding="utf-8"?>
<p:tagLst xmlns:p="http://schemas.openxmlformats.org/presentationml/2006/main">
  <p:tag name="KSO_WM_BEAUTIFY_FLAG" val=""/>
</p:tagLst>
</file>

<file path=ppt/tags/tag663.xml><?xml version="1.0" encoding="utf-8"?>
<p:tagLst xmlns:p="http://schemas.openxmlformats.org/presentationml/2006/main">
  <p:tag name="KSO_WM_BEAUTIFY_FLAG" val=""/>
</p:tagLst>
</file>

<file path=ppt/tags/tag664.xml><?xml version="1.0" encoding="utf-8"?>
<p:tagLst xmlns:p="http://schemas.openxmlformats.org/presentationml/2006/main">
  <p:tag name="KSO_WM_BEAUTIFY_FLAG" val=""/>
</p:tagLst>
</file>

<file path=ppt/tags/tag665.xml><?xml version="1.0" encoding="utf-8"?>
<p:tagLst xmlns:p="http://schemas.openxmlformats.org/presentationml/2006/main">
  <p:tag name="KSO_WM_BEAUTIFY_FLAG" val=""/>
</p:tagLst>
</file>

<file path=ppt/tags/tag666.xml><?xml version="1.0" encoding="utf-8"?>
<p:tagLst xmlns:p="http://schemas.openxmlformats.org/presentationml/2006/main">
  <p:tag name="KSO_WM_BEAUTIFY_FLAG" val=""/>
</p:tagLst>
</file>

<file path=ppt/tags/tag667.xml><?xml version="1.0" encoding="utf-8"?>
<p:tagLst xmlns:p="http://schemas.openxmlformats.org/presentationml/2006/main">
  <p:tag name="KSO_WM_BEAUTIFY_FLAG" val=""/>
</p:tagLst>
</file>

<file path=ppt/tags/tag668.xml><?xml version="1.0" encoding="utf-8"?>
<p:tagLst xmlns:p="http://schemas.openxmlformats.org/presentationml/2006/main">
  <p:tag name="KSO_WM_BEAUTIFY_FLAG" val=""/>
</p:tagLst>
</file>

<file path=ppt/tags/tag669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70.xml><?xml version="1.0" encoding="utf-8"?>
<p:tagLst xmlns:p="http://schemas.openxmlformats.org/presentationml/2006/main">
  <p:tag name="KSO_WM_BEAUTIFY_FLAG" val=""/>
</p:tagLst>
</file>

<file path=ppt/tags/tag671.xml><?xml version="1.0" encoding="utf-8"?>
<p:tagLst xmlns:p="http://schemas.openxmlformats.org/presentationml/2006/main">
  <p:tag name="KSO_WM_BEAUTIFY_FLAG" val=""/>
</p:tagLst>
</file>

<file path=ppt/tags/tag672.xml><?xml version="1.0" encoding="utf-8"?>
<p:tagLst xmlns:p="http://schemas.openxmlformats.org/presentationml/2006/main">
  <p:tag name="KSO_WM_BEAUTIFY_FLAG" val=""/>
</p:tagLst>
</file>

<file path=ppt/tags/tag673.xml><?xml version="1.0" encoding="utf-8"?>
<p:tagLst xmlns:p="http://schemas.openxmlformats.org/presentationml/2006/main">
  <p:tag name="KSO_WM_BEAUTIFY_FLAG" val=""/>
</p:tagLst>
</file>

<file path=ppt/tags/tag674.xml><?xml version="1.0" encoding="utf-8"?>
<p:tagLst xmlns:p="http://schemas.openxmlformats.org/presentationml/2006/main">
  <p:tag name="KSO_WM_BEAUTIFY_FLAG" val=""/>
</p:tagLst>
</file>

<file path=ppt/tags/tag675.xml><?xml version="1.0" encoding="utf-8"?>
<p:tagLst xmlns:p="http://schemas.openxmlformats.org/presentationml/2006/main">
  <p:tag name="KSO_WM_BEAUTIFY_FLAG" val=""/>
</p:tagLst>
</file>

<file path=ppt/tags/tag676.xml><?xml version="1.0" encoding="utf-8"?>
<p:tagLst xmlns:p="http://schemas.openxmlformats.org/presentationml/2006/main">
  <p:tag name="KSO_WM_BEAUTIFY_FLAG" val=""/>
</p:tagLst>
</file>

<file path=ppt/tags/tag677.xml><?xml version="1.0" encoding="utf-8"?>
<p:tagLst xmlns:p="http://schemas.openxmlformats.org/presentationml/2006/main">
  <p:tag name="KSO_WM_BEAUTIFY_FLAG" val=""/>
</p:tagLst>
</file>

<file path=ppt/tags/tag678.xml><?xml version="1.0" encoding="utf-8"?>
<p:tagLst xmlns:p="http://schemas.openxmlformats.org/presentationml/2006/main">
  <p:tag name="KSO_WM_BEAUTIFY_FLAG" val=""/>
</p:tagLst>
</file>

<file path=ppt/tags/tag679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80.xml><?xml version="1.0" encoding="utf-8"?>
<p:tagLst xmlns:p="http://schemas.openxmlformats.org/presentationml/2006/main">
  <p:tag name="KSO_WM_BEAUTIFY_FLAG" val=""/>
</p:tagLst>
</file>

<file path=ppt/tags/tag681.xml><?xml version="1.0" encoding="utf-8"?>
<p:tagLst xmlns:p="http://schemas.openxmlformats.org/presentationml/2006/main">
  <p:tag name="KSO_WM_BEAUTIFY_FLAG" val=""/>
</p:tagLst>
</file>

<file path=ppt/tags/tag682.xml><?xml version="1.0" encoding="utf-8"?>
<p:tagLst xmlns:p="http://schemas.openxmlformats.org/presentationml/2006/main">
  <p:tag name="KSO_WM_BEAUTIFY_FLAG" val=""/>
</p:tagLst>
</file>

<file path=ppt/tags/tag683.xml><?xml version="1.0" encoding="utf-8"?>
<p:tagLst xmlns:p="http://schemas.openxmlformats.org/presentationml/2006/main">
  <p:tag name="KSO_WM_BEAUTIFY_FLAG" val=""/>
</p:tagLst>
</file>

<file path=ppt/tags/tag684.xml><?xml version="1.0" encoding="utf-8"?>
<p:tagLst xmlns:p="http://schemas.openxmlformats.org/presentationml/2006/main">
  <p:tag name="KSO_WM_BEAUTIFY_FLAG" val=""/>
</p:tagLst>
</file>

<file path=ppt/tags/tag685.xml><?xml version="1.0" encoding="utf-8"?>
<p:tagLst xmlns:p="http://schemas.openxmlformats.org/presentationml/2006/main">
  <p:tag name="KSO_WM_BEAUTIFY_FLAG" val=""/>
</p:tagLst>
</file>

<file path=ppt/tags/tag686.xml><?xml version="1.0" encoding="utf-8"?>
<p:tagLst xmlns:p="http://schemas.openxmlformats.org/presentationml/2006/main">
  <p:tag name="KSO_WM_BEAUTIFY_FLAG" val=""/>
</p:tagLst>
</file>

<file path=ppt/tags/tag687.xml><?xml version="1.0" encoding="utf-8"?>
<p:tagLst xmlns:p="http://schemas.openxmlformats.org/presentationml/2006/main">
  <p:tag name="KSO_WM_BEAUTIFY_FLAG" val=""/>
</p:tagLst>
</file>

<file path=ppt/tags/tag688.xml><?xml version="1.0" encoding="utf-8"?>
<p:tagLst xmlns:p="http://schemas.openxmlformats.org/presentationml/2006/main">
  <p:tag name="KSO_WM_BEAUTIFY_FLAG" val=""/>
</p:tagLst>
</file>

<file path=ppt/tags/tag689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690.xml><?xml version="1.0" encoding="utf-8"?>
<p:tagLst xmlns:p="http://schemas.openxmlformats.org/presentationml/2006/main">
  <p:tag name="KSO_WM_BEAUTIFY_FLAG" val=""/>
</p:tagLst>
</file>

<file path=ppt/tags/tag691.xml><?xml version="1.0" encoding="utf-8"?>
<p:tagLst xmlns:p="http://schemas.openxmlformats.org/presentationml/2006/main">
  <p:tag name="KSO_WM_BEAUTIFY_FLAG" val=""/>
</p:tagLst>
</file>

<file path=ppt/tags/tag692.xml><?xml version="1.0" encoding="utf-8"?>
<p:tagLst xmlns:p="http://schemas.openxmlformats.org/presentationml/2006/main">
  <p:tag name="KSO_WM_BEAUTIFY_FLAG" val=""/>
</p:tagLst>
</file>

<file path=ppt/tags/tag693.xml><?xml version="1.0" encoding="utf-8"?>
<p:tagLst xmlns:p="http://schemas.openxmlformats.org/presentationml/2006/main">
  <p:tag name="KSO_WM_BEAUTIFY_FLAG" val=""/>
</p:tagLst>
</file>

<file path=ppt/tags/tag694.xml><?xml version="1.0" encoding="utf-8"?>
<p:tagLst xmlns:p="http://schemas.openxmlformats.org/presentationml/2006/main">
  <p:tag name="KSO_WM_BEAUTIFY_FLAG" val=""/>
</p:tagLst>
</file>

<file path=ppt/tags/tag695.xml><?xml version="1.0" encoding="utf-8"?>
<p:tagLst xmlns:p="http://schemas.openxmlformats.org/presentationml/2006/main">
  <p:tag name="KSO_WM_BEAUTIFY_FLAG" val=""/>
</p:tagLst>
</file>

<file path=ppt/tags/tag696.xml><?xml version="1.0" encoding="utf-8"?>
<p:tagLst xmlns:p="http://schemas.openxmlformats.org/presentationml/2006/main">
  <p:tag name="KSO_WM_BEAUTIFY_FLAG" val=""/>
</p:tagLst>
</file>

<file path=ppt/tags/tag697.xml><?xml version="1.0" encoding="utf-8"?>
<p:tagLst xmlns:p="http://schemas.openxmlformats.org/presentationml/2006/main">
  <p:tag name="KSO_WM_BEAUTIFY_FLAG" val=""/>
</p:tagLst>
</file>

<file path=ppt/tags/tag698.xml><?xml version="1.0" encoding="utf-8"?>
<p:tagLst xmlns:p="http://schemas.openxmlformats.org/presentationml/2006/main">
  <p:tag name="KSO_WM_BEAUTIFY_FLAG" val=""/>
</p:tagLst>
</file>

<file path=ppt/tags/tag69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00.xml><?xml version="1.0" encoding="utf-8"?>
<p:tagLst xmlns:p="http://schemas.openxmlformats.org/presentationml/2006/main">
  <p:tag name="KSO_WM_BEAUTIFY_FLAG" val=""/>
</p:tagLst>
</file>

<file path=ppt/tags/tag701.xml><?xml version="1.0" encoding="utf-8"?>
<p:tagLst xmlns:p="http://schemas.openxmlformats.org/presentationml/2006/main">
  <p:tag name="KSO_WM_BEAUTIFY_FLAG" val=""/>
</p:tagLst>
</file>

<file path=ppt/tags/tag702.xml><?xml version="1.0" encoding="utf-8"?>
<p:tagLst xmlns:p="http://schemas.openxmlformats.org/presentationml/2006/main">
  <p:tag name="KSO_WM_BEAUTIFY_FLAG" val=""/>
</p:tagLst>
</file>

<file path=ppt/tags/tag703.xml><?xml version="1.0" encoding="utf-8"?>
<p:tagLst xmlns:p="http://schemas.openxmlformats.org/presentationml/2006/main">
  <p:tag name="KSO_WM_BEAUTIFY_FLAG" val=""/>
</p:tagLst>
</file>

<file path=ppt/tags/tag704.xml><?xml version="1.0" encoding="utf-8"?>
<p:tagLst xmlns:p="http://schemas.openxmlformats.org/presentationml/2006/main">
  <p:tag name="KSO_WM_BEAUTIFY_FLAG" val=""/>
</p:tagLst>
</file>

<file path=ppt/tags/tag705.xml><?xml version="1.0" encoding="utf-8"?>
<p:tagLst xmlns:p="http://schemas.openxmlformats.org/presentationml/2006/main">
  <p:tag name="KSO_WM_BEAUTIFY_FLAG" val=""/>
</p:tagLst>
</file>

<file path=ppt/tags/tag706.xml><?xml version="1.0" encoding="utf-8"?>
<p:tagLst xmlns:p="http://schemas.openxmlformats.org/presentationml/2006/main">
  <p:tag name="KSO_WM_BEAUTIFY_FLAG" val=""/>
</p:tagLst>
</file>

<file path=ppt/tags/tag707.xml><?xml version="1.0" encoding="utf-8"?>
<p:tagLst xmlns:p="http://schemas.openxmlformats.org/presentationml/2006/main">
  <p:tag name="KSO_WM_BEAUTIFY_FLAG" val=""/>
</p:tagLst>
</file>

<file path=ppt/tags/tag708.xml><?xml version="1.0" encoding="utf-8"?>
<p:tagLst xmlns:p="http://schemas.openxmlformats.org/presentationml/2006/main">
  <p:tag name="KSO_WM_BEAUTIFY_FLAG" val=""/>
</p:tagLst>
</file>

<file path=ppt/tags/tag709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10.xml><?xml version="1.0" encoding="utf-8"?>
<p:tagLst xmlns:p="http://schemas.openxmlformats.org/presentationml/2006/main">
  <p:tag name="KSO_WM_BEAUTIFY_FLAG" val=""/>
</p:tagLst>
</file>

<file path=ppt/tags/tag711.xml><?xml version="1.0" encoding="utf-8"?>
<p:tagLst xmlns:p="http://schemas.openxmlformats.org/presentationml/2006/main">
  <p:tag name="KSO_WM_BEAUTIFY_FLAG" val=""/>
</p:tagLst>
</file>

<file path=ppt/tags/tag712.xml><?xml version="1.0" encoding="utf-8"?>
<p:tagLst xmlns:p="http://schemas.openxmlformats.org/presentationml/2006/main">
  <p:tag name="KSO_WM_BEAUTIFY_FLAG" val=""/>
</p:tagLst>
</file>

<file path=ppt/tags/tag713.xml><?xml version="1.0" encoding="utf-8"?>
<p:tagLst xmlns:p="http://schemas.openxmlformats.org/presentationml/2006/main">
  <p:tag name="KSO_WM_BEAUTIFY_FLAG" val=""/>
</p:tagLst>
</file>

<file path=ppt/tags/tag714.xml><?xml version="1.0" encoding="utf-8"?>
<p:tagLst xmlns:p="http://schemas.openxmlformats.org/presentationml/2006/main">
  <p:tag name="KSO_WM_BEAUTIFY_FLAG" val=""/>
</p:tagLst>
</file>

<file path=ppt/tags/tag715.xml><?xml version="1.0" encoding="utf-8"?>
<p:tagLst xmlns:p="http://schemas.openxmlformats.org/presentationml/2006/main">
  <p:tag name="KSO_WM_BEAUTIFY_FLAG" val=""/>
</p:tagLst>
</file>

<file path=ppt/tags/tag716.xml><?xml version="1.0" encoding="utf-8"?>
<p:tagLst xmlns:p="http://schemas.openxmlformats.org/presentationml/2006/main">
  <p:tag name="KSO_WM_BEAUTIFY_FLAG" val=""/>
</p:tagLst>
</file>

<file path=ppt/tags/tag717.xml><?xml version="1.0" encoding="utf-8"?>
<p:tagLst xmlns:p="http://schemas.openxmlformats.org/presentationml/2006/main">
  <p:tag name="KSO_WM_BEAUTIFY_FLAG" val=""/>
</p:tagLst>
</file>

<file path=ppt/tags/tag718.xml><?xml version="1.0" encoding="utf-8"?>
<p:tagLst xmlns:p="http://schemas.openxmlformats.org/presentationml/2006/main">
  <p:tag name="KSO_WM_BEAUTIFY_FLAG" val=""/>
</p:tagLst>
</file>

<file path=ppt/tags/tag719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20.xml><?xml version="1.0" encoding="utf-8"?>
<p:tagLst xmlns:p="http://schemas.openxmlformats.org/presentationml/2006/main">
  <p:tag name="KSO_WM_BEAUTIFY_FLAG" val=""/>
</p:tagLst>
</file>

<file path=ppt/tags/tag721.xml><?xml version="1.0" encoding="utf-8"?>
<p:tagLst xmlns:p="http://schemas.openxmlformats.org/presentationml/2006/main">
  <p:tag name="KSO_WM_BEAUTIFY_FLAG" val=""/>
</p:tagLst>
</file>

<file path=ppt/tags/tag722.xml><?xml version="1.0" encoding="utf-8"?>
<p:tagLst xmlns:p="http://schemas.openxmlformats.org/presentationml/2006/main">
  <p:tag name="KSO_WM_BEAUTIFY_FLAG" val=""/>
</p:tagLst>
</file>

<file path=ppt/tags/tag723.xml><?xml version="1.0" encoding="utf-8"?>
<p:tagLst xmlns:p="http://schemas.openxmlformats.org/presentationml/2006/main">
  <p:tag name="KSO_WM_BEAUTIFY_FLAG" val=""/>
</p:tagLst>
</file>

<file path=ppt/tags/tag724.xml><?xml version="1.0" encoding="utf-8"?>
<p:tagLst xmlns:p="http://schemas.openxmlformats.org/presentationml/2006/main">
  <p:tag name="KSO_WM_BEAUTIFY_FLAG" val=""/>
</p:tagLst>
</file>

<file path=ppt/tags/tag725.xml><?xml version="1.0" encoding="utf-8"?>
<p:tagLst xmlns:p="http://schemas.openxmlformats.org/presentationml/2006/main">
  <p:tag name="KSO_WM_BEAUTIFY_FLAG" val=""/>
</p:tagLst>
</file>

<file path=ppt/tags/tag726.xml><?xml version="1.0" encoding="utf-8"?>
<p:tagLst xmlns:p="http://schemas.openxmlformats.org/presentationml/2006/main">
  <p:tag name="KSO_WM_BEAUTIFY_FLAG" val=""/>
</p:tagLst>
</file>

<file path=ppt/tags/tag727.xml><?xml version="1.0" encoding="utf-8"?>
<p:tagLst xmlns:p="http://schemas.openxmlformats.org/presentationml/2006/main">
  <p:tag name="KSO_WM_BEAUTIFY_FLAG" val=""/>
</p:tagLst>
</file>

<file path=ppt/tags/tag728.xml><?xml version="1.0" encoding="utf-8"?>
<p:tagLst xmlns:p="http://schemas.openxmlformats.org/presentationml/2006/main">
  <p:tag name="KSO_WM_BEAUTIFY_FLAG" val=""/>
</p:tagLst>
</file>

<file path=ppt/tags/tag729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30.xml><?xml version="1.0" encoding="utf-8"?>
<p:tagLst xmlns:p="http://schemas.openxmlformats.org/presentationml/2006/main">
  <p:tag name="KSO_WM_BEAUTIFY_FLAG" val=""/>
</p:tagLst>
</file>

<file path=ppt/tags/tag731.xml><?xml version="1.0" encoding="utf-8"?>
<p:tagLst xmlns:p="http://schemas.openxmlformats.org/presentationml/2006/main">
  <p:tag name="KSO_WM_BEAUTIFY_FLAG" val=""/>
</p:tagLst>
</file>

<file path=ppt/tags/tag732.xml><?xml version="1.0" encoding="utf-8"?>
<p:tagLst xmlns:p="http://schemas.openxmlformats.org/presentationml/2006/main">
  <p:tag name="KSO_WM_BEAUTIFY_FLAG" val=""/>
</p:tagLst>
</file>

<file path=ppt/tags/tag733.xml><?xml version="1.0" encoding="utf-8"?>
<p:tagLst xmlns:p="http://schemas.openxmlformats.org/presentationml/2006/main">
  <p:tag name="KSO_WM_BEAUTIFY_FLAG" val=""/>
</p:tagLst>
</file>

<file path=ppt/tags/tag734.xml><?xml version="1.0" encoding="utf-8"?>
<p:tagLst xmlns:p="http://schemas.openxmlformats.org/presentationml/2006/main">
  <p:tag name="KSO_WM_BEAUTIFY_FLAG" val=""/>
</p:tagLst>
</file>

<file path=ppt/tags/tag735.xml><?xml version="1.0" encoding="utf-8"?>
<p:tagLst xmlns:p="http://schemas.openxmlformats.org/presentationml/2006/main">
  <p:tag name="KSO_WM_BEAUTIFY_FLAG" val=""/>
</p:tagLst>
</file>

<file path=ppt/tags/tag736.xml><?xml version="1.0" encoding="utf-8"?>
<p:tagLst xmlns:p="http://schemas.openxmlformats.org/presentationml/2006/main">
  <p:tag name="KSO_WM_BEAUTIFY_FLAG" val=""/>
</p:tagLst>
</file>

<file path=ppt/tags/tag737.xml><?xml version="1.0" encoding="utf-8"?>
<p:tagLst xmlns:p="http://schemas.openxmlformats.org/presentationml/2006/main">
  <p:tag name="KSO_WM_BEAUTIFY_FLAG" val=""/>
</p:tagLst>
</file>

<file path=ppt/tags/tag738.xml><?xml version="1.0" encoding="utf-8"?>
<p:tagLst xmlns:p="http://schemas.openxmlformats.org/presentationml/2006/main">
  <p:tag name="KSO_WM_BEAUTIFY_FLAG" val=""/>
</p:tagLst>
</file>

<file path=ppt/tags/tag739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40.xml><?xml version="1.0" encoding="utf-8"?>
<p:tagLst xmlns:p="http://schemas.openxmlformats.org/presentationml/2006/main">
  <p:tag name="KSO_WM_BEAUTIFY_FLAG" val=""/>
</p:tagLst>
</file>

<file path=ppt/tags/tag741.xml><?xml version="1.0" encoding="utf-8"?>
<p:tagLst xmlns:p="http://schemas.openxmlformats.org/presentationml/2006/main">
  <p:tag name="KSO_WM_BEAUTIFY_FLAG" val=""/>
</p:tagLst>
</file>

<file path=ppt/tags/tag742.xml><?xml version="1.0" encoding="utf-8"?>
<p:tagLst xmlns:p="http://schemas.openxmlformats.org/presentationml/2006/main">
  <p:tag name="KSO_WM_BEAUTIFY_FLAG" val=""/>
</p:tagLst>
</file>

<file path=ppt/tags/tag743.xml><?xml version="1.0" encoding="utf-8"?>
<p:tagLst xmlns:p="http://schemas.openxmlformats.org/presentationml/2006/main">
  <p:tag name="KSO_WM_BEAUTIFY_FLAG" val=""/>
</p:tagLst>
</file>

<file path=ppt/tags/tag744.xml><?xml version="1.0" encoding="utf-8"?>
<p:tagLst xmlns:p="http://schemas.openxmlformats.org/presentationml/2006/main">
  <p:tag name="KSO_WM_BEAUTIFY_FLAG" val=""/>
</p:tagLst>
</file>

<file path=ppt/tags/tag745.xml><?xml version="1.0" encoding="utf-8"?>
<p:tagLst xmlns:p="http://schemas.openxmlformats.org/presentationml/2006/main">
  <p:tag name="KSO_WM_BEAUTIFY_FLAG" val=""/>
</p:tagLst>
</file>

<file path=ppt/tags/tag746.xml><?xml version="1.0" encoding="utf-8"?>
<p:tagLst xmlns:p="http://schemas.openxmlformats.org/presentationml/2006/main">
  <p:tag name="KSO_WM_BEAUTIFY_FLAG" val=""/>
</p:tagLst>
</file>

<file path=ppt/tags/tag747.xml><?xml version="1.0" encoding="utf-8"?>
<p:tagLst xmlns:p="http://schemas.openxmlformats.org/presentationml/2006/main">
  <p:tag name="KSO_WM_BEAUTIFY_FLAG" val=""/>
</p:tagLst>
</file>

<file path=ppt/tags/tag748.xml><?xml version="1.0" encoding="utf-8"?>
<p:tagLst xmlns:p="http://schemas.openxmlformats.org/presentationml/2006/main">
  <p:tag name="KSO_WM_BEAUTIFY_FLAG" val=""/>
</p:tagLst>
</file>

<file path=ppt/tags/tag749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50.xml><?xml version="1.0" encoding="utf-8"?>
<p:tagLst xmlns:p="http://schemas.openxmlformats.org/presentationml/2006/main">
  <p:tag name="KSO_WM_BEAUTIFY_FLAG" val=""/>
</p:tagLst>
</file>

<file path=ppt/tags/tag751.xml><?xml version="1.0" encoding="utf-8"?>
<p:tagLst xmlns:p="http://schemas.openxmlformats.org/presentationml/2006/main">
  <p:tag name="KSO_WM_BEAUTIFY_FLAG" val=""/>
</p:tagLst>
</file>

<file path=ppt/tags/tag752.xml><?xml version="1.0" encoding="utf-8"?>
<p:tagLst xmlns:p="http://schemas.openxmlformats.org/presentationml/2006/main">
  <p:tag name="KSO_WM_BEAUTIFY_FLAG" val=""/>
</p:tagLst>
</file>

<file path=ppt/tags/tag753.xml><?xml version="1.0" encoding="utf-8"?>
<p:tagLst xmlns:p="http://schemas.openxmlformats.org/presentationml/2006/main">
  <p:tag name="KSO_WM_BEAUTIFY_FLAG" val=""/>
</p:tagLst>
</file>

<file path=ppt/tags/tag754.xml><?xml version="1.0" encoding="utf-8"?>
<p:tagLst xmlns:p="http://schemas.openxmlformats.org/presentationml/2006/main">
  <p:tag name="KSO_WM_BEAUTIFY_FLAG" val=""/>
</p:tagLst>
</file>

<file path=ppt/tags/tag755.xml><?xml version="1.0" encoding="utf-8"?>
<p:tagLst xmlns:p="http://schemas.openxmlformats.org/presentationml/2006/main">
  <p:tag name="KSO_WM_BEAUTIFY_FLAG" val=""/>
</p:tagLst>
</file>

<file path=ppt/tags/tag756.xml><?xml version="1.0" encoding="utf-8"?>
<p:tagLst xmlns:p="http://schemas.openxmlformats.org/presentationml/2006/main">
  <p:tag name="KSO_WM_BEAUTIFY_FLAG" val=""/>
</p:tagLst>
</file>

<file path=ppt/tags/tag757.xml><?xml version="1.0" encoding="utf-8"?>
<p:tagLst xmlns:p="http://schemas.openxmlformats.org/presentationml/2006/main">
  <p:tag name="KSO_WM_BEAUTIFY_FLAG" val=""/>
</p:tagLst>
</file>

<file path=ppt/tags/tag758.xml><?xml version="1.0" encoding="utf-8"?>
<p:tagLst xmlns:p="http://schemas.openxmlformats.org/presentationml/2006/main">
  <p:tag name="KSO_WM_BEAUTIFY_FLAG" val=""/>
</p:tagLst>
</file>

<file path=ppt/tags/tag759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60.xml><?xml version="1.0" encoding="utf-8"?>
<p:tagLst xmlns:p="http://schemas.openxmlformats.org/presentationml/2006/main">
  <p:tag name="KSO_WM_BEAUTIFY_FLAG" val=""/>
</p:tagLst>
</file>

<file path=ppt/tags/tag761.xml><?xml version="1.0" encoding="utf-8"?>
<p:tagLst xmlns:p="http://schemas.openxmlformats.org/presentationml/2006/main">
  <p:tag name="KSO_WM_BEAUTIFY_FLAG" val=""/>
</p:tagLst>
</file>

<file path=ppt/tags/tag762.xml><?xml version="1.0" encoding="utf-8"?>
<p:tagLst xmlns:p="http://schemas.openxmlformats.org/presentationml/2006/main">
  <p:tag name="KSO_WM_BEAUTIFY_FLAG" val=""/>
</p:tagLst>
</file>

<file path=ppt/tags/tag763.xml><?xml version="1.0" encoding="utf-8"?>
<p:tagLst xmlns:p="http://schemas.openxmlformats.org/presentationml/2006/main">
  <p:tag name="KSO_WM_BEAUTIFY_FLAG" val=""/>
</p:tagLst>
</file>

<file path=ppt/tags/tag764.xml><?xml version="1.0" encoding="utf-8"?>
<p:tagLst xmlns:p="http://schemas.openxmlformats.org/presentationml/2006/main">
  <p:tag name="KSO_WM_BEAUTIFY_FLAG" val=""/>
</p:tagLst>
</file>

<file path=ppt/tags/tag765.xml><?xml version="1.0" encoding="utf-8"?>
<p:tagLst xmlns:p="http://schemas.openxmlformats.org/presentationml/2006/main">
  <p:tag name="KSO_WM_BEAUTIFY_FLAG" val=""/>
</p:tagLst>
</file>

<file path=ppt/tags/tag766.xml><?xml version="1.0" encoding="utf-8"?>
<p:tagLst xmlns:p="http://schemas.openxmlformats.org/presentationml/2006/main">
  <p:tag name="KSO_WM_BEAUTIFY_FLAG" val=""/>
</p:tagLst>
</file>

<file path=ppt/tags/tag767.xml><?xml version="1.0" encoding="utf-8"?>
<p:tagLst xmlns:p="http://schemas.openxmlformats.org/presentationml/2006/main">
  <p:tag name="KSO_WM_BEAUTIFY_FLAG" val=""/>
</p:tagLst>
</file>

<file path=ppt/tags/tag768.xml><?xml version="1.0" encoding="utf-8"?>
<p:tagLst xmlns:p="http://schemas.openxmlformats.org/presentationml/2006/main">
  <p:tag name="KSO_WM_BEAUTIFY_FLAG" val=""/>
</p:tagLst>
</file>

<file path=ppt/tags/tag769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70.xml><?xml version="1.0" encoding="utf-8"?>
<p:tagLst xmlns:p="http://schemas.openxmlformats.org/presentationml/2006/main">
  <p:tag name="KSO_WM_BEAUTIFY_FLAG" val=""/>
</p:tagLst>
</file>

<file path=ppt/tags/tag771.xml><?xml version="1.0" encoding="utf-8"?>
<p:tagLst xmlns:p="http://schemas.openxmlformats.org/presentationml/2006/main">
  <p:tag name="KSO_WM_BEAUTIFY_FLAG" val=""/>
</p:tagLst>
</file>

<file path=ppt/tags/tag772.xml><?xml version="1.0" encoding="utf-8"?>
<p:tagLst xmlns:p="http://schemas.openxmlformats.org/presentationml/2006/main">
  <p:tag name="KSO_WM_BEAUTIFY_FLAG" val=""/>
</p:tagLst>
</file>

<file path=ppt/tags/tag773.xml><?xml version="1.0" encoding="utf-8"?>
<p:tagLst xmlns:p="http://schemas.openxmlformats.org/presentationml/2006/main">
  <p:tag name="KSO_WM_BEAUTIFY_FLAG" val=""/>
</p:tagLst>
</file>

<file path=ppt/tags/tag774.xml><?xml version="1.0" encoding="utf-8"?>
<p:tagLst xmlns:p="http://schemas.openxmlformats.org/presentationml/2006/main">
  <p:tag name="KSO_WM_BEAUTIFY_FLAG" val=""/>
</p:tagLst>
</file>

<file path=ppt/tags/tag775.xml><?xml version="1.0" encoding="utf-8"?>
<p:tagLst xmlns:p="http://schemas.openxmlformats.org/presentationml/2006/main">
  <p:tag name="KSO_WM_BEAUTIFY_FLAG" val=""/>
</p:tagLst>
</file>

<file path=ppt/tags/tag776.xml><?xml version="1.0" encoding="utf-8"?>
<p:tagLst xmlns:p="http://schemas.openxmlformats.org/presentationml/2006/main">
  <p:tag name="KSO_WM_BEAUTIFY_FLAG" val=""/>
</p:tagLst>
</file>

<file path=ppt/tags/tag777.xml><?xml version="1.0" encoding="utf-8"?>
<p:tagLst xmlns:p="http://schemas.openxmlformats.org/presentationml/2006/main">
  <p:tag name="KSO_WM_BEAUTIFY_FLAG" val=""/>
</p:tagLst>
</file>

<file path=ppt/tags/tag778.xml><?xml version="1.0" encoding="utf-8"?>
<p:tagLst xmlns:p="http://schemas.openxmlformats.org/presentationml/2006/main">
  <p:tag name="KSO_WM_BEAUTIFY_FLAG" val=""/>
</p:tagLst>
</file>

<file path=ppt/tags/tag779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80.xml><?xml version="1.0" encoding="utf-8"?>
<p:tagLst xmlns:p="http://schemas.openxmlformats.org/presentationml/2006/main">
  <p:tag name="KSO_WM_BEAUTIFY_FLAG" val=""/>
</p:tagLst>
</file>

<file path=ppt/tags/tag781.xml><?xml version="1.0" encoding="utf-8"?>
<p:tagLst xmlns:p="http://schemas.openxmlformats.org/presentationml/2006/main">
  <p:tag name="KSO_WM_BEAUTIFY_FLAG" val=""/>
</p:tagLst>
</file>

<file path=ppt/tags/tag782.xml><?xml version="1.0" encoding="utf-8"?>
<p:tagLst xmlns:p="http://schemas.openxmlformats.org/presentationml/2006/main">
  <p:tag name="KSO_WM_BEAUTIFY_FLAG" val=""/>
</p:tagLst>
</file>

<file path=ppt/tags/tag783.xml><?xml version="1.0" encoding="utf-8"?>
<p:tagLst xmlns:p="http://schemas.openxmlformats.org/presentationml/2006/main">
  <p:tag name="KSO_WM_BEAUTIFY_FLAG" val=""/>
</p:tagLst>
</file>

<file path=ppt/tags/tag784.xml><?xml version="1.0" encoding="utf-8"?>
<p:tagLst xmlns:p="http://schemas.openxmlformats.org/presentationml/2006/main">
  <p:tag name="KSO_WM_BEAUTIFY_FLAG" val=""/>
</p:tagLst>
</file>

<file path=ppt/tags/tag785.xml><?xml version="1.0" encoding="utf-8"?>
<p:tagLst xmlns:p="http://schemas.openxmlformats.org/presentationml/2006/main">
  <p:tag name="KSO_WM_BEAUTIFY_FLAG" val=""/>
</p:tagLst>
</file>

<file path=ppt/tags/tag786.xml><?xml version="1.0" encoding="utf-8"?>
<p:tagLst xmlns:p="http://schemas.openxmlformats.org/presentationml/2006/main">
  <p:tag name="KSO_WM_BEAUTIFY_FLAG" val=""/>
</p:tagLst>
</file>

<file path=ppt/tags/tag787.xml><?xml version="1.0" encoding="utf-8"?>
<p:tagLst xmlns:p="http://schemas.openxmlformats.org/presentationml/2006/main">
  <p:tag name="KSO_WM_BEAUTIFY_FLAG" val=""/>
</p:tagLst>
</file>

<file path=ppt/tags/tag788.xml><?xml version="1.0" encoding="utf-8"?>
<p:tagLst xmlns:p="http://schemas.openxmlformats.org/presentationml/2006/main">
  <p:tag name="KSO_WM_BEAUTIFY_FLAG" val=""/>
</p:tagLst>
</file>

<file path=ppt/tags/tag789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790.xml><?xml version="1.0" encoding="utf-8"?>
<p:tagLst xmlns:p="http://schemas.openxmlformats.org/presentationml/2006/main">
  <p:tag name="KSO_WM_BEAUTIFY_FLAG" val=""/>
</p:tagLst>
</file>

<file path=ppt/tags/tag791.xml><?xml version="1.0" encoding="utf-8"?>
<p:tagLst xmlns:p="http://schemas.openxmlformats.org/presentationml/2006/main">
  <p:tag name="KSO_WM_BEAUTIFY_FLAG" val=""/>
</p:tagLst>
</file>

<file path=ppt/tags/tag792.xml><?xml version="1.0" encoding="utf-8"?>
<p:tagLst xmlns:p="http://schemas.openxmlformats.org/presentationml/2006/main">
  <p:tag name="KSO_WM_BEAUTIFY_FLAG" val=""/>
</p:tagLst>
</file>

<file path=ppt/tags/tag793.xml><?xml version="1.0" encoding="utf-8"?>
<p:tagLst xmlns:p="http://schemas.openxmlformats.org/presentationml/2006/main">
  <p:tag name="KSO_WM_BEAUTIFY_FLAG" val=""/>
</p:tagLst>
</file>

<file path=ppt/tags/tag794.xml><?xml version="1.0" encoding="utf-8"?>
<p:tagLst xmlns:p="http://schemas.openxmlformats.org/presentationml/2006/main">
  <p:tag name="KSO_WM_BEAUTIFY_FLAG" val=""/>
</p:tagLst>
</file>

<file path=ppt/tags/tag795.xml><?xml version="1.0" encoding="utf-8"?>
<p:tagLst xmlns:p="http://schemas.openxmlformats.org/presentationml/2006/main">
  <p:tag name="KSO_WM_BEAUTIFY_FLAG" val=""/>
</p:tagLst>
</file>

<file path=ppt/tags/tag796.xml><?xml version="1.0" encoding="utf-8"?>
<p:tagLst xmlns:p="http://schemas.openxmlformats.org/presentationml/2006/main">
  <p:tag name="KSO_WM_BEAUTIFY_FLAG" val=""/>
</p:tagLst>
</file>

<file path=ppt/tags/tag797.xml><?xml version="1.0" encoding="utf-8"?>
<p:tagLst xmlns:p="http://schemas.openxmlformats.org/presentationml/2006/main">
  <p:tag name="KSO_WM_BEAUTIFY_FLAG" val=""/>
</p:tagLst>
</file>

<file path=ppt/tags/tag798.xml><?xml version="1.0" encoding="utf-8"?>
<p:tagLst xmlns:p="http://schemas.openxmlformats.org/presentationml/2006/main">
  <p:tag name="KSO_WM_BEAUTIFY_FLAG" val=""/>
</p:tagLst>
</file>

<file path=ppt/tags/tag79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00.xml><?xml version="1.0" encoding="utf-8"?>
<p:tagLst xmlns:p="http://schemas.openxmlformats.org/presentationml/2006/main">
  <p:tag name="KSO_WM_BEAUTIFY_FLAG" val=""/>
</p:tagLst>
</file>

<file path=ppt/tags/tag801.xml><?xml version="1.0" encoding="utf-8"?>
<p:tagLst xmlns:p="http://schemas.openxmlformats.org/presentationml/2006/main">
  <p:tag name="KSO_WM_BEAUTIFY_FLAG" val=""/>
</p:tagLst>
</file>

<file path=ppt/tags/tag802.xml><?xml version="1.0" encoding="utf-8"?>
<p:tagLst xmlns:p="http://schemas.openxmlformats.org/presentationml/2006/main">
  <p:tag name="KSO_WM_BEAUTIFY_FLAG" val=""/>
</p:tagLst>
</file>

<file path=ppt/tags/tag803.xml><?xml version="1.0" encoding="utf-8"?>
<p:tagLst xmlns:p="http://schemas.openxmlformats.org/presentationml/2006/main">
  <p:tag name="KSO_WM_BEAUTIFY_FLAG" val=""/>
</p:tagLst>
</file>

<file path=ppt/tags/tag804.xml><?xml version="1.0" encoding="utf-8"?>
<p:tagLst xmlns:p="http://schemas.openxmlformats.org/presentationml/2006/main">
  <p:tag name="KSO_WM_BEAUTIFY_FLAG" val=""/>
</p:tagLst>
</file>

<file path=ppt/tags/tag805.xml><?xml version="1.0" encoding="utf-8"?>
<p:tagLst xmlns:p="http://schemas.openxmlformats.org/presentationml/2006/main">
  <p:tag name="KSO_WM_BEAUTIFY_FLAG" val=""/>
</p:tagLst>
</file>

<file path=ppt/tags/tag806.xml><?xml version="1.0" encoding="utf-8"?>
<p:tagLst xmlns:p="http://schemas.openxmlformats.org/presentationml/2006/main">
  <p:tag name="KSO_WM_BEAUTIFY_FLAG" val=""/>
</p:tagLst>
</file>

<file path=ppt/tags/tag807.xml><?xml version="1.0" encoding="utf-8"?>
<p:tagLst xmlns:p="http://schemas.openxmlformats.org/presentationml/2006/main">
  <p:tag name="KSO_WM_BEAUTIFY_FLAG" val=""/>
</p:tagLst>
</file>

<file path=ppt/tags/tag808.xml><?xml version="1.0" encoding="utf-8"?>
<p:tagLst xmlns:p="http://schemas.openxmlformats.org/presentationml/2006/main">
  <p:tag name="KSO_WM_BEAUTIFY_FLAG" val=""/>
</p:tagLst>
</file>

<file path=ppt/tags/tag809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10.xml><?xml version="1.0" encoding="utf-8"?>
<p:tagLst xmlns:p="http://schemas.openxmlformats.org/presentationml/2006/main">
  <p:tag name="KSO_WM_BEAUTIFY_FLAG" val=""/>
</p:tagLst>
</file>

<file path=ppt/tags/tag811.xml><?xml version="1.0" encoding="utf-8"?>
<p:tagLst xmlns:p="http://schemas.openxmlformats.org/presentationml/2006/main">
  <p:tag name="KSO_WM_BEAUTIFY_FLAG" val=""/>
</p:tagLst>
</file>

<file path=ppt/tags/tag812.xml><?xml version="1.0" encoding="utf-8"?>
<p:tagLst xmlns:p="http://schemas.openxmlformats.org/presentationml/2006/main">
  <p:tag name="KSO_WM_BEAUTIFY_FLAG" val=""/>
</p:tagLst>
</file>

<file path=ppt/tags/tag813.xml><?xml version="1.0" encoding="utf-8"?>
<p:tagLst xmlns:p="http://schemas.openxmlformats.org/presentationml/2006/main">
  <p:tag name="KSO_WM_BEAUTIFY_FLAG" val=""/>
</p:tagLst>
</file>

<file path=ppt/tags/tag814.xml><?xml version="1.0" encoding="utf-8"?>
<p:tagLst xmlns:p="http://schemas.openxmlformats.org/presentationml/2006/main">
  <p:tag name="KSO_WM_BEAUTIFY_FLAG" val=""/>
</p:tagLst>
</file>

<file path=ppt/tags/tag815.xml><?xml version="1.0" encoding="utf-8"?>
<p:tagLst xmlns:p="http://schemas.openxmlformats.org/presentationml/2006/main">
  <p:tag name="KSO_WM_BEAUTIFY_FLAG" val=""/>
</p:tagLst>
</file>

<file path=ppt/tags/tag816.xml><?xml version="1.0" encoding="utf-8"?>
<p:tagLst xmlns:p="http://schemas.openxmlformats.org/presentationml/2006/main">
  <p:tag name="KSO_WM_BEAUTIFY_FLAG" val=""/>
</p:tagLst>
</file>

<file path=ppt/tags/tag817.xml><?xml version="1.0" encoding="utf-8"?>
<p:tagLst xmlns:p="http://schemas.openxmlformats.org/presentationml/2006/main">
  <p:tag name="KSO_WM_BEAUTIFY_FLAG" val=""/>
</p:tagLst>
</file>

<file path=ppt/tags/tag818.xml><?xml version="1.0" encoding="utf-8"?>
<p:tagLst xmlns:p="http://schemas.openxmlformats.org/presentationml/2006/main">
  <p:tag name="KSO_WM_BEAUTIFY_FLAG" val=""/>
</p:tagLst>
</file>

<file path=ppt/tags/tag819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TABLE_ENDDRAG_ORIGIN_RECT" val="1104*127"/>
  <p:tag name="TABLE_ENDDRAG_RECT" val="108*426*1104*127"/>
</p:tagLst>
</file>

<file path=ppt/tags/tag820.xml><?xml version="1.0" encoding="utf-8"?>
<p:tagLst xmlns:p="http://schemas.openxmlformats.org/presentationml/2006/main">
  <p:tag name="KSO_WM_BEAUTIFY_FLAG" val=""/>
</p:tagLst>
</file>

<file path=ppt/tags/tag821.xml><?xml version="1.0" encoding="utf-8"?>
<p:tagLst xmlns:p="http://schemas.openxmlformats.org/presentationml/2006/main">
  <p:tag name="KSO_WM_BEAUTIFY_FLAG" val=""/>
</p:tagLst>
</file>

<file path=ppt/tags/tag822.xml><?xml version="1.0" encoding="utf-8"?>
<p:tagLst xmlns:p="http://schemas.openxmlformats.org/presentationml/2006/main">
  <p:tag name="KSO_WM_BEAUTIFY_FLAG" val=""/>
</p:tagLst>
</file>

<file path=ppt/tags/tag823.xml><?xml version="1.0" encoding="utf-8"?>
<p:tagLst xmlns:p="http://schemas.openxmlformats.org/presentationml/2006/main">
  <p:tag name="KSO_WM_BEAUTIFY_FLAG" val=""/>
</p:tagLst>
</file>

<file path=ppt/tags/tag824.xml><?xml version="1.0" encoding="utf-8"?>
<p:tagLst xmlns:p="http://schemas.openxmlformats.org/presentationml/2006/main">
  <p:tag name="KSO_WM_BEAUTIFY_FLAG" val=""/>
</p:tagLst>
</file>

<file path=ppt/tags/tag825.xml><?xml version="1.0" encoding="utf-8"?>
<p:tagLst xmlns:p="http://schemas.openxmlformats.org/presentationml/2006/main">
  <p:tag name="KSO_WM_BEAUTIFY_FLAG" val=""/>
</p:tagLst>
</file>

<file path=ppt/tags/tag826.xml><?xml version="1.0" encoding="utf-8"?>
<p:tagLst xmlns:p="http://schemas.openxmlformats.org/presentationml/2006/main">
  <p:tag name="KSO_WM_BEAUTIFY_FLAG" val=""/>
</p:tagLst>
</file>

<file path=ppt/tags/tag827.xml><?xml version="1.0" encoding="utf-8"?>
<p:tagLst xmlns:p="http://schemas.openxmlformats.org/presentationml/2006/main">
  <p:tag name="KSO_WM_BEAUTIFY_FLAG" val=""/>
</p:tagLst>
</file>

<file path=ppt/tags/tag828.xml><?xml version="1.0" encoding="utf-8"?>
<p:tagLst xmlns:p="http://schemas.openxmlformats.org/presentationml/2006/main">
  <p:tag name="KSO_WM_BEAUTIFY_FLAG" val=""/>
</p:tagLst>
</file>

<file path=ppt/tags/tag829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30.xml><?xml version="1.0" encoding="utf-8"?>
<p:tagLst xmlns:p="http://schemas.openxmlformats.org/presentationml/2006/main">
  <p:tag name="KSO_WM_BEAUTIFY_FLAG" val=""/>
</p:tagLst>
</file>

<file path=ppt/tags/tag831.xml><?xml version="1.0" encoding="utf-8"?>
<p:tagLst xmlns:p="http://schemas.openxmlformats.org/presentationml/2006/main">
  <p:tag name="KSO_WM_BEAUTIFY_FLAG" val=""/>
</p:tagLst>
</file>

<file path=ppt/tags/tag832.xml><?xml version="1.0" encoding="utf-8"?>
<p:tagLst xmlns:p="http://schemas.openxmlformats.org/presentationml/2006/main">
  <p:tag name="KSO_WM_BEAUTIFY_FLAG" val=""/>
</p:tagLst>
</file>

<file path=ppt/tags/tag833.xml><?xml version="1.0" encoding="utf-8"?>
<p:tagLst xmlns:p="http://schemas.openxmlformats.org/presentationml/2006/main">
  <p:tag name="KSO_WM_BEAUTIFY_FLAG" val=""/>
</p:tagLst>
</file>

<file path=ppt/tags/tag834.xml><?xml version="1.0" encoding="utf-8"?>
<p:tagLst xmlns:p="http://schemas.openxmlformats.org/presentationml/2006/main">
  <p:tag name="KSO_WM_BEAUTIFY_FLAG" val=""/>
</p:tagLst>
</file>

<file path=ppt/tags/tag835.xml><?xml version="1.0" encoding="utf-8"?>
<p:tagLst xmlns:p="http://schemas.openxmlformats.org/presentationml/2006/main">
  <p:tag name="KSO_WM_BEAUTIFY_FLAG" val=""/>
</p:tagLst>
</file>

<file path=ppt/tags/tag836.xml><?xml version="1.0" encoding="utf-8"?>
<p:tagLst xmlns:p="http://schemas.openxmlformats.org/presentationml/2006/main">
  <p:tag name="KSO_WM_BEAUTIFY_FLAG" val=""/>
</p:tagLst>
</file>

<file path=ppt/tags/tag837.xml><?xml version="1.0" encoding="utf-8"?>
<p:tagLst xmlns:p="http://schemas.openxmlformats.org/presentationml/2006/main">
  <p:tag name="KSO_WM_BEAUTIFY_FLAG" val=""/>
</p:tagLst>
</file>

<file path=ppt/tags/tag838.xml><?xml version="1.0" encoding="utf-8"?>
<p:tagLst xmlns:p="http://schemas.openxmlformats.org/presentationml/2006/main">
  <p:tag name="KSO_WM_BEAUTIFY_FLAG" val=""/>
</p:tagLst>
</file>

<file path=ppt/tags/tag839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40.xml><?xml version="1.0" encoding="utf-8"?>
<p:tagLst xmlns:p="http://schemas.openxmlformats.org/presentationml/2006/main">
  <p:tag name="KSO_WM_BEAUTIFY_FLAG" val=""/>
</p:tagLst>
</file>

<file path=ppt/tags/tag841.xml><?xml version="1.0" encoding="utf-8"?>
<p:tagLst xmlns:p="http://schemas.openxmlformats.org/presentationml/2006/main">
  <p:tag name="KSO_WM_BEAUTIFY_FLAG" val=""/>
</p:tagLst>
</file>

<file path=ppt/tags/tag842.xml><?xml version="1.0" encoding="utf-8"?>
<p:tagLst xmlns:p="http://schemas.openxmlformats.org/presentationml/2006/main">
  <p:tag name="KSO_WM_BEAUTIFY_FLAG" val=""/>
</p:tagLst>
</file>

<file path=ppt/tags/tag843.xml><?xml version="1.0" encoding="utf-8"?>
<p:tagLst xmlns:p="http://schemas.openxmlformats.org/presentationml/2006/main">
  <p:tag name="KSO_WM_BEAUTIFY_FLAG" val=""/>
</p:tagLst>
</file>

<file path=ppt/tags/tag844.xml><?xml version="1.0" encoding="utf-8"?>
<p:tagLst xmlns:p="http://schemas.openxmlformats.org/presentationml/2006/main">
  <p:tag name="KSO_WM_BEAUTIFY_FLAG" val=""/>
</p:tagLst>
</file>

<file path=ppt/tags/tag845.xml><?xml version="1.0" encoding="utf-8"?>
<p:tagLst xmlns:p="http://schemas.openxmlformats.org/presentationml/2006/main">
  <p:tag name="KSO_WM_BEAUTIFY_FLAG" val=""/>
</p:tagLst>
</file>

<file path=ppt/tags/tag846.xml><?xml version="1.0" encoding="utf-8"?>
<p:tagLst xmlns:p="http://schemas.openxmlformats.org/presentationml/2006/main">
  <p:tag name="KSO_WM_BEAUTIFY_FLAG" val=""/>
</p:tagLst>
</file>

<file path=ppt/tags/tag847.xml><?xml version="1.0" encoding="utf-8"?>
<p:tagLst xmlns:p="http://schemas.openxmlformats.org/presentationml/2006/main">
  <p:tag name="KSO_WM_BEAUTIFY_FLAG" val=""/>
</p:tagLst>
</file>

<file path=ppt/tags/tag848.xml><?xml version="1.0" encoding="utf-8"?>
<p:tagLst xmlns:p="http://schemas.openxmlformats.org/presentationml/2006/main">
  <p:tag name="KSO_WM_BEAUTIFY_FLAG" val=""/>
</p:tagLst>
</file>

<file path=ppt/tags/tag849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50.xml><?xml version="1.0" encoding="utf-8"?>
<p:tagLst xmlns:p="http://schemas.openxmlformats.org/presentationml/2006/main">
  <p:tag name="KSO_WM_BEAUTIFY_FLAG" val=""/>
</p:tagLst>
</file>

<file path=ppt/tags/tag851.xml><?xml version="1.0" encoding="utf-8"?>
<p:tagLst xmlns:p="http://schemas.openxmlformats.org/presentationml/2006/main">
  <p:tag name="KSO_WM_BEAUTIFY_FLAG" val=""/>
</p:tagLst>
</file>

<file path=ppt/tags/tag852.xml><?xml version="1.0" encoding="utf-8"?>
<p:tagLst xmlns:p="http://schemas.openxmlformats.org/presentationml/2006/main">
  <p:tag name="KSO_WM_BEAUTIFY_FLAG" val=""/>
</p:tagLst>
</file>

<file path=ppt/tags/tag853.xml><?xml version="1.0" encoding="utf-8"?>
<p:tagLst xmlns:p="http://schemas.openxmlformats.org/presentationml/2006/main">
  <p:tag name="KSO_WM_BEAUTIFY_FLAG" val=""/>
</p:tagLst>
</file>

<file path=ppt/tags/tag854.xml><?xml version="1.0" encoding="utf-8"?>
<p:tagLst xmlns:p="http://schemas.openxmlformats.org/presentationml/2006/main">
  <p:tag name="KSO_WM_BEAUTIFY_FLAG" val=""/>
</p:tagLst>
</file>

<file path=ppt/tags/tag855.xml><?xml version="1.0" encoding="utf-8"?>
<p:tagLst xmlns:p="http://schemas.openxmlformats.org/presentationml/2006/main">
  <p:tag name="KSO_WM_BEAUTIFY_FLAG" val=""/>
</p:tagLst>
</file>

<file path=ppt/tags/tag856.xml><?xml version="1.0" encoding="utf-8"?>
<p:tagLst xmlns:p="http://schemas.openxmlformats.org/presentationml/2006/main">
  <p:tag name="KSO_WM_BEAUTIFY_FLAG" val=""/>
</p:tagLst>
</file>

<file path=ppt/tags/tag857.xml><?xml version="1.0" encoding="utf-8"?>
<p:tagLst xmlns:p="http://schemas.openxmlformats.org/presentationml/2006/main">
  <p:tag name="KSO_WM_BEAUTIFY_FLAG" val=""/>
</p:tagLst>
</file>

<file path=ppt/tags/tag858.xml><?xml version="1.0" encoding="utf-8"?>
<p:tagLst xmlns:p="http://schemas.openxmlformats.org/presentationml/2006/main">
  <p:tag name="KSO_WM_BEAUTIFY_FLAG" val=""/>
</p:tagLst>
</file>

<file path=ppt/tags/tag859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60.xml><?xml version="1.0" encoding="utf-8"?>
<p:tagLst xmlns:p="http://schemas.openxmlformats.org/presentationml/2006/main">
  <p:tag name="KSO_WM_BEAUTIFY_FLAG" val=""/>
</p:tagLst>
</file>

<file path=ppt/tags/tag861.xml><?xml version="1.0" encoding="utf-8"?>
<p:tagLst xmlns:p="http://schemas.openxmlformats.org/presentationml/2006/main">
  <p:tag name="KSO_WM_BEAUTIFY_FLAG" val=""/>
</p:tagLst>
</file>

<file path=ppt/tags/tag862.xml><?xml version="1.0" encoding="utf-8"?>
<p:tagLst xmlns:p="http://schemas.openxmlformats.org/presentationml/2006/main">
  <p:tag name="KSO_WM_BEAUTIFY_FLAG" val=""/>
</p:tagLst>
</file>

<file path=ppt/tags/tag863.xml><?xml version="1.0" encoding="utf-8"?>
<p:tagLst xmlns:p="http://schemas.openxmlformats.org/presentationml/2006/main">
  <p:tag name="KSO_WM_BEAUTIFY_FLAG" val=""/>
</p:tagLst>
</file>

<file path=ppt/tags/tag864.xml><?xml version="1.0" encoding="utf-8"?>
<p:tagLst xmlns:p="http://schemas.openxmlformats.org/presentationml/2006/main">
  <p:tag name="KSO_WM_BEAUTIFY_FLAG" val=""/>
</p:tagLst>
</file>

<file path=ppt/tags/tag865.xml><?xml version="1.0" encoding="utf-8"?>
<p:tagLst xmlns:p="http://schemas.openxmlformats.org/presentationml/2006/main">
  <p:tag name="KSO_WM_BEAUTIFY_FLAG" val=""/>
</p:tagLst>
</file>

<file path=ppt/tags/tag866.xml><?xml version="1.0" encoding="utf-8"?>
<p:tagLst xmlns:p="http://schemas.openxmlformats.org/presentationml/2006/main">
  <p:tag name="KSO_WM_BEAUTIFY_FLAG" val=""/>
</p:tagLst>
</file>

<file path=ppt/tags/tag867.xml><?xml version="1.0" encoding="utf-8"?>
<p:tagLst xmlns:p="http://schemas.openxmlformats.org/presentationml/2006/main">
  <p:tag name="KSO_WM_BEAUTIFY_FLAG" val=""/>
</p:tagLst>
</file>

<file path=ppt/tags/tag868.xml><?xml version="1.0" encoding="utf-8"?>
<p:tagLst xmlns:p="http://schemas.openxmlformats.org/presentationml/2006/main">
  <p:tag name="KSO_WM_BEAUTIFY_FLAG" val=""/>
</p:tagLst>
</file>

<file path=ppt/tags/tag869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70.xml><?xml version="1.0" encoding="utf-8"?>
<p:tagLst xmlns:p="http://schemas.openxmlformats.org/presentationml/2006/main">
  <p:tag name="KSO_WM_BEAUTIFY_FLAG" val=""/>
</p:tagLst>
</file>

<file path=ppt/tags/tag871.xml><?xml version="1.0" encoding="utf-8"?>
<p:tagLst xmlns:p="http://schemas.openxmlformats.org/presentationml/2006/main">
  <p:tag name="KSO_WM_BEAUTIFY_FLAG" val=""/>
</p:tagLst>
</file>

<file path=ppt/tags/tag872.xml><?xml version="1.0" encoding="utf-8"?>
<p:tagLst xmlns:p="http://schemas.openxmlformats.org/presentationml/2006/main">
  <p:tag name="KSO_WM_BEAUTIFY_FLAG" val=""/>
</p:tagLst>
</file>

<file path=ppt/tags/tag873.xml><?xml version="1.0" encoding="utf-8"?>
<p:tagLst xmlns:p="http://schemas.openxmlformats.org/presentationml/2006/main">
  <p:tag name="KSO_WM_BEAUTIFY_FLAG" val=""/>
</p:tagLst>
</file>

<file path=ppt/tags/tag874.xml><?xml version="1.0" encoding="utf-8"?>
<p:tagLst xmlns:p="http://schemas.openxmlformats.org/presentationml/2006/main">
  <p:tag name="KSO_WM_BEAUTIFY_FLAG" val=""/>
</p:tagLst>
</file>

<file path=ppt/tags/tag875.xml><?xml version="1.0" encoding="utf-8"?>
<p:tagLst xmlns:p="http://schemas.openxmlformats.org/presentationml/2006/main">
  <p:tag name="KSO_WM_BEAUTIFY_FLAG" val=""/>
</p:tagLst>
</file>

<file path=ppt/tags/tag876.xml><?xml version="1.0" encoding="utf-8"?>
<p:tagLst xmlns:p="http://schemas.openxmlformats.org/presentationml/2006/main">
  <p:tag name="KSO_WM_BEAUTIFY_FLAG" val=""/>
</p:tagLst>
</file>

<file path=ppt/tags/tag877.xml><?xml version="1.0" encoding="utf-8"?>
<p:tagLst xmlns:p="http://schemas.openxmlformats.org/presentationml/2006/main">
  <p:tag name="KSO_WM_BEAUTIFY_FLAG" val=""/>
</p:tagLst>
</file>

<file path=ppt/tags/tag878.xml><?xml version="1.0" encoding="utf-8"?>
<p:tagLst xmlns:p="http://schemas.openxmlformats.org/presentationml/2006/main">
  <p:tag name="KSO_WM_BEAUTIFY_FLAG" val=""/>
</p:tagLst>
</file>

<file path=ppt/tags/tag879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80.xml><?xml version="1.0" encoding="utf-8"?>
<p:tagLst xmlns:p="http://schemas.openxmlformats.org/presentationml/2006/main">
  <p:tag name="KSO_WM_BEAUTIFY_FLAG" val=""/>
</p:tagLst>
</file>

<file path=ppt/tags/tag881.xml><?xml version="1.0" encoding="utf-8"?>
<p:tagLst xmlns:p="http://schemas.openxmlformats.org/presentationml/2006/main">
  <p:tag name="KSO_WM_BEAUTIFY_FLAG" val=""/>
</p:tagLst>
</file>

<file path=ppt/tags/tag882.xml><?xml version="1.0" encoding="utf-8"?>
<p:tagLst xmlns:p="http://schemas.openxmlformats.org/presentationml/2006/main">
  <p:tag name="KSO_WM_BEAUTIFY_FLAG" val=""/>
</p:tagLst>
</file>

<file path=ppt/tags/tag883.xml><?xml version="1.0" encoding="utf-8"?>
<p:tagLst xmlns:p="http://schemas.openxmlformats.org/presentationml/2006/main">
  <p:tag name="KSO_WM_BEAUTIFY_FLAG" val=""/>
</p:tagLst>
</file>

<file path=ppt/tags/tag884.xml><?xml version="1.0" encoding="utf-8"?>
<p:tagLst xmlns:p="http://schemas.openxmlformats.org/presentationml/2006/main">
  <p:tag name="KSO_WM_BEAUTIFY_FLAG" val=""/>
</p:tagLst>
</file>

<file path=ppt/tags/tag885.xml><?xml version="1.0" encoding="utf-8"?>
<p:tagLst xmlns:p="http://schemas.openxmlformats.org/presentationml/2006/main">
  <p:tag name="KSO_WM_BEAUTIFY_FLAG" val=""/>
</p:tagLst>
</file>

<file path=ppt/tags/tag886.xml><?xml version="1.0" encoding="utf-8"?>
<p:tagLst xmlns:p="http://schemas.openxmlformats.org/presentationml/2006/main">
  <p:tag name="KSO_WM_BEAUTIFY_FLAG" val=""/>
</p:tagLst>
</file>

<file path=ppt/tags/tag887.xml><?xml version="1.0" encoding="utf-8"?>
<p:tagLst xmlns:p="http://schemas.openxmlformats.org/presentationml/2006/main">
  <p:tag name="KSO_WM_BEAUTIFY_FLAG" val=""/>
</p:tagLst>
</file>

<file path=ppt/tags/tag888.xml><?xml version="1.0" encoding="utf-8"?>
<p:tagLst xmlns:p="http://schemas.openxmlformats.org/presentationml/2006/main">
  <p:tag name="KSO_WM_BEAUTIFY_FLAG" val=""/>
</p:tagLst>
</file>

<file path=ppt/tags/tag889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890.xml><?xml version="1.0" encoding="utf-8"?>
<p:tagLst xmlns:p="http://schemas.openxmlformats.org/presentationml/2006/main">
  <p:tag name="KSO_WM_BEAUTIFY_FLAG" val=""/>
</p:tagLst>
</file>

<file path=ppt/tags/tag891.xml><?xml version="1.0" encoding="utf-8"?>
<p:tagLst xmlns:p="http://schemas.openxmlformats.org/presentationml/2006/main">
  <p:tag name="KSO_WM_BEAUTIFY_FLAG" val=""/>
</p:tagLst>
</file>

<file path=ppt/tags/tag892.xml><?xml version="1.0" encoding="utf-8"?>
<p:tagLst xmlns:p="http://schemas.openxmlformats.org/presentationml/2006/main">
  <p:tag name="KSO_WM_BEAUTIFY_FLAG" val=""/>
</p:tagLst>
</file>

<file path=ppt/tags/tag893.xml><?xml version="1.0" encoding="utf-8"?>
<p:tagLst xmlns:p="http://schemas.openxmlformats.org/presentationml/2006/main">
  <p:tag name="KSO_WM_BEAUTIFY_FLAG" val=""/>
</p:tagLst>
</file>

<file path=ppt/tags/tag894.xml><?xml version="1.0" encoding="utf-8"?>
<p:tagLst xmlns:p="http://schemas.openxmlformats.org/presentationml/2006/main">
  <p:tag name="KSO_WM_BEAUTIFY_FLAG" val=""/>
</p:tagLst>
</file>

<file path=ppt/tags/tag895.xml><?xml version="1.0" encoding="utf-8"?>
<p:tagLst xmlns:p="http://schemas.openxmlformats.org/presentationml/2006/main">
  <p:tag name="KSO_WM_BEAUTIFY_FLAG" val=""/>
</p:tagLst>
</file>

<file path=ppt/tags/tag896.xml><?xml version="1.0" encoding="utf-8"?>
<p:tagLst xmlns:p="http://schemas.openxmlformats.org/presentationml/2006/main">
  <p:tag name="KSO_WM_BEAUTIFY_FLAG" val=""/>
</p:tagLst>
</file>

<file path=ppt/tags/tag897.xml><?xml version="1.0" encoding="utf-8"?>
<p:tagLst xmlns:p="http://schemas.openxmlformats.org/presentationml/2006/main">
  <p:tag name="KSO_WM_BEAUTIFY_FLAG" val=""/>
</p:tagLst>
</file>

<file path=ppt/tags/tag898.xml><?xml version="1.0" encoding="utf-8"?>
<p:tagLst xmlns:p="http://schemas.openxmlformats.org/presentationml/2006/main">
  <p:tag name="KSO_WM_BEAUTIFY_FLAG" val=""/>
</p:tagLst>
</file>

<file path=ppt/tags/tag89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00.xml><?xml version="1.0" encoding="utf-8"?>
<p:tagLst xmlns:p="http://schemas.openxmlformats.org/presentationml/2006/main">
  <p:tag name="KSO_WM_BEAUTIFY_FLAG" val=""/>
</p:tagLst>
</file>

<file path=ppt/tags/tag901.xml><?xml version="1.0" encoding="utf-8"?>
<p:tagLst xmlns:p="http://schemas.openxmlformats.org/presentationml/2006/main">
  <p:tag name="KSO_WM_BEAUTIFY_FLAG" val=""/>
</p:tagLst>
</file>

<file path=ppt/tags/tag902.xml><?xml version="1.0" encoding="utf-8"?>
<p:tagLst xmlns:p="http://schemas.openxmlformats.org/presentationml/2006/main">
  <p:tag name="KSO_WM_BEAUTIFY_FLAG" val=""/>
</p:tagLst>
</file>

<file path=ppt/tags/tag903.xml><?xml version="1.0" encoding="utf-8"?>
<p:tagLst xmlns:p="http://schemas.openxmlformats.org/presentationml/2006/main">
  <p:tag name="KSO_WM_BEAUTIFY_FLAG" val=""/>
</p:tagLst>
</file>

<file path=ppt/tags/tag904.xml><?xml version="1.0" encoding="utf-8"?>
<p:tagLst xmlns:p="http://schemas.openxmlformats.org/presentationml/2006/main">
  <p:tag name="KSO_WM_BEAUTIFY_FLAG" val=""/>
</p:tagLst>
</file>

<file path=ppt/tags/tag905.xml><?xml version="1.0" encoding="utf-8"?>
<p:tagLst xmlns:p="http://schemas.openxmlformats.org/presentationml/2006/main">
  <p:tag name="KSO_WM_BEAUTIFY_FLAG" val=""/>
</p:tagLst>
</file>

<file path=ppt/tags/tag906.xml><?xml version="1.0" encoding="utf-8"?>
<p:tagLst xmlns:p="http://schemas.openxmlformats.org/presentationml/2006/main">
  <p:tag name="KSO_WM_BEAUTIFY_FLAG" val=""/>
</p:tagLst>
</file>

<file path=ppt/tags/tag907.xml><?xml version="1.0" encoding="utf-8"?>
<p:tagLst xmlns:p="http://schemas.openxmlformats.org/presentationml/2006/main">
  <p:tag name="KSO_WM_BEAUTIFY_FLAG" val=""/>
</p:tagLst>
</file>

<file path=ppt/tags/tag908.xml><?xml version="1.0" encoding="utf-8"?>
<p:tagLst xmlns:p="http://schemas.openxmlformats.org/presentationml/2006/main">
  <p:tag name="KSO_WM_BEAUTIFY_FLAG" val=""/>
</p:tagLst>
</file>

<file path=ppt/tags/tag909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10.xml><?xml version="1.0" encoding="utf-8"?>
<p:tagLst xmlns:p="http://schemas.openxmlformats.org/presentationml/2006/main">
  <p:tag name="KSO_WM_BEAUTIFY_FLAG" val=""/>
</p:tagLst>
</file>

<file path=ppt/tags/tag911.xml><?xml version="1.0" encoding="utf-8"?>
<p:tagLst xmlns:p="http://schemas.openxmlformats.org/presentationml/2006/main">
  <p:tag name="KSO_WM_BEAUTIFY_FLAG" val=""/>
</p:tagLst>
</file>

<file path=ppt/tags/tag912.xml><?xml version="1.0" encoding="utf-8"?>
<p:tagLst xmlns:p="http://schemas.openxmlformats.org/presentationml/2006/main">
  <p:tag name="KSO_WM_BEAUTIFY_FLAG" val=""/>
</p:tagLst>
</file>

<file path=ppt/tags/tag913.xml><?xml version="1.0" encoding="utf-8"?>
<p:tagLst xmlns:p="http://schemas.openxmlformats.org/presentationml/2006/main">
  <p:tag name="KSO_WM_BEAUTIFY_FLAG" val=""/>
</p:tagLst>
</file>

<file path=ppt/tags/tag914.xml><?xml version="1.0" encoding="utf-8"?>
<p:tagLst xmlns:p="http://schemas.openxmlformats.org/presentationml/2006/main">
  <p:tag name="KSO_WM_BEAUTIFY_FLAG" val=""/>
</p:tagLst>
</file>

<file path=ppt/tags/tag915.xml><?xml version="1.0" encoding="utf-8"?>
<p:tagLst xmlns:p="http://schemas.openxmlformats.org/presentationml/2006/main">
  <p:tag name="KSO_WM_BEAUTIFY_FLAG" val=""/>
</p:tagLst>
</file>

<file path=ppt/tags/tag916.xml><?xml version="1.0" encoding="utf-8"?>
<p:tagLst xmlns:p="http://schemas.openxmlformats.org/presentationml/2006/main">
  <p:tag name="KSO_WM_BEAUTIFY_FLAG" val=""/>
</p:tagLst>
</file>

<file path=ppt/tags/tag917.xml><?xml version="1.0" encoding="utf-8"?>
<p:tagLst xmlns:p="http://schemas.openxmlformats.org/presentationml/2006/main">
  <p:tag name="KSO_WM_BEAUTIFY_FLAG" val=""/>
</p:tagLst>
</file>

<file path=ppt/tags/tag918.xml><?xml version="1.0" encoding="utf-8"?>
<p:tagLst xmlns:p="http://schemas.openxmlformats.org/presentationml/2006/main">
  <p:tag name="KSO_WM_BEAUTIFY_FLAG" val=""/>
</p:tagLst>
</file>

<file path=ppt/tags/tag919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20.xml><?xml version="1.0" encoding="utf-8"?>
<p:tagLst xmlns:p="http://schemas.openxmlformats.org/presentationml/2006/main">
  <p:tag name="KSO_WM_BEAUTIFY_FLAG" val=""/>
</p:tagLst>
</file>

<file path=ppt/tags/tag921.xml><?xml version="1.0" encoding="utf-8"?>
<p:tagLst xmlns:p="http://schemas.openxmlformats.org/presentationml/2006/main">
  <p:tag name="KSO_WM_BEAUTIFY_FLAG" val=""/>
</p:tagLst>
</file>

<file path=ppt/tags/tag922.xml><?xml version="1.0" encoding="utf-8"?>
<p:tagLst xmlns:p="http://schemas.openxmlformats.org/presentationml/2006/main">
  <p:tag name="KSO_WM_BEAUTIFY_FLAG" val=""/>
</p:tagLst>
</file>

<file path=ppt/tags/tag923.xml><?xml version="1.0" encoding="utf-8"?>
<p:tagLst xmlns:p="http://schemas.openxmlformats.org/presentationml/2006/main">
  <p:tag name="KSO_WM_BEAUTIFY_FLAG" val=""/>
</p:tagLst>
</file>

<file path=ppt/tags/tag924.xml><?xml version="1.0" encoding="utf-8"?>
<p:tagLst xmlns:p="http://schemas.openxmlformats.org/presentationml/2006/main">
  <p:tag name="KSO_WM_BEAUTIFY_FLAG" val=""/>
</p:tagLst>
</file>

<file path=ppt/tags/tag925.xml><?xml version="1.0" encoding="utf-8"?>
<p:tagLst xmlns:p="http://schemas.openxmlformats.org/presentationml/2006/main">
  <p:tag name="KSO_WM_BEAUTIFY_FLAG" val=""/>
</p:tagLst>
</file>

<file path=ppt/tags/tag926.xml><?xml version="1.0" encoding="utf-8"?>
<p:tagLst xmlns:p="http://schemas.openxmlformats.org/presentationml/2006/main">
  <p:tag name="KSO_WM_BEAUTIFY_FLAG" val=""/>
</p:tagLst>
</file>

<file path=ppt/tags/tag927.xml><?xml version="1.0" encoding="utf-8"?>
<p:tagLst xmlns:p="http://schemas.openxmlformats.org/presentationml/2006/main">
  <p:tag name="KSO_WM_BEAUTIFY_FLAG" val=""/>
</p:tagLst>
</file>

<file path=ppt/tags/tag928.xml><?xml version="1.0" encoding="utf-8"?>
<p:tagLst xmlns:p="http://schemas.openxmlformats.org/presentationml/2006/main">
  <p:tag name="KSO_WM_BEAUTIFY_FLAG" val=""/>
</p:tagLst>
</file>

<file path=ppt/tags/tag929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30.xml><?xml version="1.0" encoding="utf-8"?>
<p:tagLst xmlns:p="http://schemas.openxmlformats.org/presentationml/2006/main">
  <p:tag name="KSO_WM_BEAUTIFY_FLAG" val=""/>
</p:tagLst>
</file>

<file path=ppt/tags/tag931.xml><?xml version="1.0" encoding="utf-8"?>
<p:tagLst xmlns:p="http://schemas.openxmlformats.org/presentationml/2006/main">
  <p:tag name="KSO_WM_BEAUTIFY_FLAG" val=""/>
</p:tagLst>
</file>

<file path=ppt/tags/tag932.xml><?xml version="1.0" encoding="utf-8"?>
<p:tagLst xmlns:p="http://schemas.openxmlformats.org/presentationml/2006/main">
  <p:tag name="KSO_WM_BEAUTIFY_FLAG" val=""/>
</p:tagLst>
</file>

<file path=ppt/tags/tag933.xml><?xml version="1.0" encoding="utf-8"?>
<p:tagLst xmlns:p="http://schemas.openxmlformats.org/presentationml/2006/main">
  <p:tag name="KSO_WM_BEAUTIFY_FLAG" val=""/>
</p:tagLst>
</file>

<file path=ppt/tags/tag934.xml><?xml version="1.0" encoding="utf-8"?>
<p:tagLst xmlns:p="http://schemas.openxmlformats.org/presentationml/2006/main">
  <p:tag name="KSO_WM_BEAUTIFY_FLAG" val=""/>
</p:tagLst>
</file>

<file path=ppt/tags/tag935.xml><?xml version="1.0" encoding="utf-8"?>
<p:tagLst xmlns:p="http://schemas.openxmlformats.org/presentationml/2006/main">
  <p:tag name="KSO_WM_BEAUTIFY_FLAG" val=""/>
</p:tagLst>
</file>

<file path=ppt/tags/tag936.xml><?xml version="1.0" encoding="utf-8"?>
<p:tagLst xmlns:p="http://schemas.openxmlformats.org/presentationml/2006/main">
  <p:tag name="KSO_WM_BEAUTIFY_FLAG" val=""/>
</p:tagLst>
</file>

<file path=ppt/tags/tag937.xml><?xml version="1.0" encoding="utf-8"?>
<p:tagLst xmlns:p="http://schemas.openxmlformats.org/presentationml/2006/main">
  <p:tag name="KSO_WM_BEAUTIFY_FLAG" val=""/>
</p:tagLst>
</file>

<file path=ppt/tags/tag938.xml><?xml version="1.0" encoding="utf-8"?>
<p:tagLst xmlns:p="http://schemas.openxmlformats.org/presentationml/2006/main">
  <p:tag name="KSO_WM_BEAUTIFY_FLAG" val=""/>
</p:tagLst>
</file>

<file path=ppt/tags/tag939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40.xml><?xml version="1.0" encoding="utf-8"?>
<p:tagLst xmlns:p="http://schemas.openxmlformats.org/presentationml/2006/main">
  <p:tag name="KSO_WM_BEAUTIFY_FLAG" val=""/>
</p:tagLst>
</file>

<file path=ppt/tags/tag941.xml><?xml version="1.0" encoding="utf-8"?>
<p:tagLst xmlns:p="http://schemas.openxmlformats.org/presentationml/2006/main">
  <p:tag name="KSO_WM_BEAUTIFY_FLAG" val=""/>
</p:tagLst>
</file>

<file path=ppt/tags/tag942.xml><?xml version="1.0" encoding="utf-8"?>
<p:tagLst xmlns:p="http://schemas.openxmlformats.org/presentationml/2006/main">
  <p:tag name="KSO_WM_BEAUTIFY_FLAG" val=""/>
</p:tagLst>
</file>

<file path=ppt/tags/tag943.xml><?xml version="1.0" encoding="utf-8"?>
<p:tagLst xmlns:p="http://schemas.openxmlformats.org/presentationml/2006/main">
  <p:tag name="KSO_WM_BEAUTIFY_FLAG" val=""/>
</p:tagLst>
</file>

<file path=ppt/tags/tag944.xml><?xml version="1.0" encoding="utf-8"?>
<p:tagLst xmlns:p="http://schemas.openxmlformats.org/presentationml/2006/main">
  <p:tag name="KSO_WM_BEAUTIFY_FLAG" val=""/>
</p:tagLst>
</file>

<file path=ppt/tags/tag945.xml><?xml version="1.0" encoding="utf-8"?>
<p:tagLst xmlns:p="http://schemas.openxmlformats.org/presentationml/2006/main">
  <p:tag name="KSO_WM_BEAUTIFY_FLAG" val=""/>
</p:tagLst>
</file>

<file path=ppt/tags/tag946.xml><?xml version="1.0" encoding="utf-8"?>
<p:tagLst xmlns:p="http://schemas.openxmlformats.org/presentationml/2006/main">
  <p:tag name="KSO_WM_BEAUTIFY_FLAG" val=""/>
</p:tagLst>
</file>

<file path=ppt/tags/tag947.xml><?xml version="1.0" encoding="utf-8"?>
<p:tagLst xmlns:p="http://schemas.openxmlformats.org/presentationml/2006/main">
  <p:tag name="KSO_WM_BEAUTIFY_FLAG" val=""/>
</p:tagLst>
</file>

<file path=ppt/tags/tag948.xml><?xml version="1.0" encoding="utf-8"?>
<p:tagLst xmlns:p="http://schemas.openxmlformats.org/presentationml/2006/main">
  <p:tag name="KSO_WM_BEAUTIFY_FLAG" val=""/>
</p:tagLst>
</file>

<file path=ppt/tags/tag949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50.xml><?xml version="1.0" encoding="utf-8"?>
<p:tagLst xmlns:p="http://schemas.openxmlformats.org/presentationml/2006/main">
  <p:tag name="KSO_WM_BEAUTIFY_FLAG" val=""/>
</p:tagLst>
</file>

<file path=ppt/tags/tag951.xml><?xml version="1.0" encoding="utf-8"?>
<p:tagLst xmlns:p="http://schemas.openxmlformats.org/presentationml/2006/main">
  <p:tag name="KSO_WM_BEAUTIFY_FLAG" val=""/>
</p:tagLst>
</file>

<file path=ppt/tags/tag952.xml><?xml version="1.0" encoding="utf-8"?>
<p:tagLst xmlns:p="http://schemas.openxmlformats.org/presentationml/2006/main">
  <p:tag name="KSO_WM_BEAUTIFY_FLAG" val=""/>
</p:tagLst>
</file>

<file path=ppt/tags/tag953.xml><?xml version="1.0" encoding="utf-8"?>
<p:tagLst xmlns:p="http://schemas.openxmlformats.org/presentationml/2006/main">
  <p:tag name="KSO_WM_BEAUTIFY_FLAG" val=""/>
</p:tagLst>
</file>

<file path=ppt/tags/tag954.xml><?xml version="1.0" encoding="utf-8"?>
<p:tagLst xmlns:p="http://schemas.openxmlformats.org/presentationml/2006/main">
  <p:tag name="KSO_WM_BEAUTIFY_FLAG" val=""/>
</p:tagLst>
</file>

<file path=ppt/tags/tag955.xml><?xml version="1.0" encoding="utf-8"?>
<p:tagLst xmlns:p="http://schemas.openxmlformats.org/presentationml/2006/main">
  <p:tag name="KSO_WM_BEAUTIFY_FLAG" val=""/>
</p:tagLst>
</file>

<file path=ppt/tags/tag956.xml><?xml version="1.0" encoding="utf-8"?>
<p:tagLst xmlns:p="http://schemas.openxmlformats.org/presentationml/2006/main">
  <p:tag name="KSO_WM_BEAUTIFY_FLAG" val=""/>
</p:tagLst>
</file>

<file path=ppt/tags/tag957.xml><?xml version="1.0" encoding="utf-8"?>
<p:tagLst xmlns:p="http://schemas.openxmlformats.org/presentationml/2006/main">
  <p:tag name="KSO_WM_BEAUTIFY_FLAG" val=""/>
</p:tagLst>
</file>

<file path=ppt/tags/tag958.xml><?xml version="1.0" encoding="utf-8"?>
<p:tagLst xmlns:p="http://schemas.openxmlformats.org/presentationml/2006/main">
  <p:tag name="KSO_WM_BEAUTIFY_FLAG" val=""/>
</p:tagLst>
</file>

<file path=ppt/tags/tag959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60.xml><?xml version="1.0" encoding="utf-8"?>
<p:tagLst xmlns:p="http://schemas.openxmlformats.org/presentationml/2006/main">
  <p:tag name="KSO_WM_BEAUTIFY_FLAG" val=""/>
</p:tagLst>
</file>

<file path=ppt/tags/tag961.xml><?xml version="1.0" encoding="utf-8"?>
<p:tagLst xmlns:p="http://schemas.openxmlformats.org/presentationml/2006/main">
  <p:tag name="KSO_WM_BEAUTIFY_FLAG" val=""/>
</p:tagLst>
</file>

<file path=ppt/tags/tag962.xml><?xml version="1.0" encoding="utf-8"?>
<p:tagLst xmlns:p="http://schemas.openxmlformats.org/presentationml/2006/main">
  <p:tag name="KSO_WM_BEAUTIFY_FLAG" val=""/>
</p:tagLst>
</file>

<file path=ppt/tags/tag963.xml><?xml version="1.0" encoding="utf-8"?>
<p:tagLst xmlns:p="http://schemas.openxmlformats.org/presentationml/2006/main">
  <p:tag name="KSO_WM_BEAUTIFY_FLAG" val=""/>
</p:tagLst>
</file>

<file path=ppt/tags/tag964.xml><?xml version="1.0" encoding="utf-8"?>
<p:tagLst xmlns:p="http://schemas.openxmlformats.org/presentationml/2006/main">
  <p:tag name="KSO_WM_BEAUTIFY_FLAG" val=""/>
</p:tagLst>
</file>

<file path=ppt/tags/tag965.xml><?xml version="1.0" encoding="utf-8"?>
<p:tagLst xmlns:p="http://schemas.openxmlformats.org/presentationml/2006/main">
  <p:tag name="KSO_WM_BEAUTIFY_FLAG" val=""/>
</p:tagLst>
</file>

<file path=ppt/tags/tag966.xml><?xml version="1.0" encoding="utf-8"?>
<p:tagLst xmlns:p="http://schemas.openxmlformats.org/presentationml/2006/main">
  <p:tag name="KSO_WM_BEAUTIFY_FLAG" val=""/>
</p:tagLst>
</file>

<file path=ppt/tags/tag967.xml><?xml version="1.0" encoding="utf-8"?>
<p:tagLst xmlns:p="http://schemas.openxmlformats.org/presentationml/2006/main">
  <p:tag name="KSO_WM_BEAUTIFY_FLAG" val=""/>
</p:tagLst>
</file>

<file path=ppt/tags/tag968.xml><?xml version="1.0" encoding="utf-8"?>
<p:tagLst xmlns:p="http://schemas.openxmlformats.org/presentationml/2006/main">
  <p:tag name="KSO_WM_BEAUTIFY_FLAG" val=""/>
</p:tagLst>
</file>

<file path=ppt/tags/tag969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70.xml><?xml version="1.0" encoding="utf-8"?>
<p:tagLst xmlns:p="http://schemas.openxmlformats.org/presentationml/2006/main">
  <p:tag name="KSO_WM_BEAUTIFY_FLAG" val=""/>
</p:tagLst>
</file>

<file path=ppt/tags/tag971.xml><?xml version="1.0" encoding="utf-8"?>
<p:tagLst xmlns:p="http://schemas.openxmlformats.org/presentationml/2006/main">
  <p:tag name="KSO_WM_BEAUTIFY_FLAG" val=""/>
</p:tagLst>
</file>

<file path=ppt/tags/tag972.xml><?xml version="1.0" encoding="utf-8"?>
<p:tagLst xmlns:p="http://schemas.openxmlformats.org/presentationml/2006/main">
  <p:tag name="KSO_WM_BEAUTIFY_FLAG" val=""/>
</p:tagLst>
</file>

<file path=ppt/tags/tag973.xml><?xml version="1.0" encoding="utf-8"?>
<p:tagLst xmlns:p="http://schemas.openxmlformats.org/presentationml/2006/main">
  <p:tag name="KSO_WM_BEAUTIFY_FLAG" val=""/>
</p:tagLst>
</file>

<file path=ppt/tags/tag974.xml><?xml version="1.0" encoding="utf-8"?>
<p:tagLst xmlns:p="http://schemas.openxmlformats.org/presentationml/2006/main">
  <p:tag name="KSO_WM_BEAUTIFY_FLAG" val=""/>
</p:tagLst>
</file>

<file path=ppt/tags/tag975.xml><?xml version="1.0" encoding="utf-8"?>
<p:tagLst xmlns:p="http://schemas.openxmlformats.org/presentationml/2006/main">
  <p:tag name="KSO_WM_BEAUTIFY_FLAG" val=""/>
</p:tagLst>
</file>

<file path=ppt/tags/tag976.xml><?xml version="1.0" encoding="utf-8"?>
<p:tagLst xmlns:p="http://schemas.openxmlformats.org/presentationml/2006/main">
  <p:tag name="KSO_WM_BEAUTIFY_FLAG" val=""/>
</p:tagLst>
</file>

<file path=ppt/tags/tag977.xml><?xml version="1.0" encoding="utf-8"?>
<p:tagLst xmlns:p="http://schemas.openxmlformats.org/presentationml/2006/main">
  <p:tag name="KSO_WM_BEAUTIFY_FLAG" val=""/>
</p:tagLst>
</file>

<file path=ppt/tags/tag978.xml><?xml version="1.0" encoding="utf-8"?>
<p:tagLst xmlns:p="http://schemas.openxmlformats.org/presentationml/2006/main">
  <p:tag name="KSO_WM_BEAUTIFY_FLAG" val=""/>
</p:tagLst>
</file>

<file path=ppt/tags/tag979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80.xml><?xml version="1.0" encoding="utf-8"?>
<p:tagLst xmlns:p="http://schemas.openxmlformats.org/presentationml/2006/main">
  <p:tag name="KSO_WM_BEAUTIFY_FLAG" val=""/>
</p:tagLst>
</file>

<file path=ppt/tags/tag981.xml><?xml version="1.0" encoding="utf-8"?>
<p:tagLst xmlns:p="http://schemas.openxmlformats.org/presentationml/2006/main">
  <p:tag name="KSO_WM_BEAUTIFY_FLAG" val=""/>
</p:tagLst>
</file>

<file path=ppt/tags/tag982.xml><?xml version="1.0" encoding="utf-8"?>
<p:tagLst xmlns:p="http://schemas.openxmlformats.org/presentationml/2006/main">
  <p:tag name="KSO_WM_BEAUTIFY_FLAG" val=""/>
</p:tagLst>
</file>

<file path=ppt/tags/tag983.xml><?xml version="1.0" encoding="utf-8"?>
<p:tagLst xmlns:p="http://schemas.openxmlformats.org/presentationml/2006/main">
  <p:tag name="KSO_WM_BEAUTIFY_FLAG" val=""/>
</p:tagLst>
</file>

<file path=ppt/tags/tag984.xml><?xml version="1.0" encoding="utf-8"?>
<p:tagLst xmlns:p="http://schemas.openxmlformats.org/presentationml/2006/main">
  <p:tag name="KSO_WM_BEAUTIFY_FLAG" val=""/>
</p:tagLst>
</file>

<file path=ppt/tags/tag985.xml><?xml version="1.0" encoding="utf-8"?>
<p:tagLst xmlns:p="http://schemas.openxmlformats.org/presentationml/2006/main">
  <p:tag name="KSO_WM_BEAUTIFY_FLAG" val=""/>
</p:tagLst>
</file>

<file path=ppt/tags/tag986.xml><?xml version="1.0" encoding="utf-8"?>
<p:tagLst xmlns:p="http://schemas.openxmlformats.org/presentationml/2006/main">
  <p:tag name="KSO_WM_BEAUTIFY_FLAG" val=""/>
</p:tagLst>
</file>

<file path=ppt/tags/tag987.xml><?xml version="1.0" encoding="utf-8"?>
<p:tagLst xmlns:p="http://schemas.openxmlformats.org/presentationml/2006/main">
  <p:tag name="KSO_WM_BEAUTIFY_FLAG" val=""/>
</p:tagLst>
</file>

<file path=ppt/tags/tag988.xml><?xml version="1.0" encoding="utf-8"?>
<p:tagLst xmlns:p="http://schemas.openxmlformats.org/presentationml/2006/main">
  <p:tag name="KSO_WM_BEAUTIFY_FLAG" val=""/>
</p:tagLst>
</file>

<file path=ppt/tags/tag989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ags/tag990.xml><?xml version="1.0" encoding="utf-8"?>
<p:tagLst xmlns:p="http://schemas.openxmlformats.org/presentationml/2006/main">
  <p:tag name="KSO_WM_BEAUTIFY_FLAG" val=""/>
</p:tagLst>
</file>

<file path=ppt/tags/tag991.xml><?xml version="1.0" encoding="utf-8"?>
<p:tagLst xmlns:p="http://schemas.openxmlformats.org/presentationml/2006/main">
  <p:tag name="KSO_WM_BEAUTIFY_FLAG" val=""/>
</p:tagLst>
</file>

<file path=ppt/tags/tag992.xml><?xml version="1.0" encoding="utf-8"?>
<p:tagLst xmlns:p="http://schemas.openxmlformats.org/presentationml/2006/main">
  <p:tag name="KSO_WM_BEAUTIFY_FLAG" val=""/>
</p:tagLst>
</file>

<file path=ppt/tags/tag993.xml><?xml version="1.0" encoding="utf-8"?>
<p:tagLst xmlns:p="http://schemas.openxmlformats.org/presentationml/2006/main">
  <p:tag name="KSO_WM_BEAUTIFY_FLAG" val=""/>
</p:tagLst>
</file>

<file path=ppt/tags/tag994.xml><?xml version="1.0" encoding="utf-8"?>
<p:tagLst xmlns:p="http://schemas.openxmlformats.org/presentationml/2006/main">
  <p:tag name="KSO_WM_BEAUTIFY_FLAG" val=""/>
</p:tagLst>
</file>

<file path=ppt/tags/tag995.xml><?xml version="1.0" encoding="utf-8"?>
<p:tagLst xmlns:p="http://schemas.openxmlformats.org/presentationml/2006/main">
  <p:tag name="KSO_WM_BEAUTIFY_FLAG" val=""/>
</p:tagLst>
</file>

<file path=ppt/tags/tag996.xml><?xml version="1.0" encoding="utf-8"?>
<p:tagLst xmlns:p="http://schemas.openxmlformats.org/presentationml/2006/main">
  <p:tag name="KSO_WM_BEAUTIFY_FLAG" val=""/>
</p:tagLst>
</file>

<file path=ppt/tags/tag997.xml><?xml version="1.0" encoding="utf-8"?>
<p:tagLst xmlns:p="http://schemas.openxmlformats.org/presentationml/2006/main">
  <p:tag name="KSO_WM_BEAUTIFY_FLAG" val=""/>
</p:tagLst>
</file>

<file path=ppt/tags/tag998.xml><?xml version="1.0" encoding="utf-8"?>
<p:tagLst xmlns:p="http://schemas.openxmlformats.org/presentationml/2006/main">
  <p:tag name="KSO_WM_BEAUTIFY_FLAG" val=""/>
</p:tagLst>
</file>

<file path=ppt/tags/tag9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33112</Words>
  <Application>WPS 演示</Application>
  <PresentationFormat>On-screen Show (4:3)</PresentationFormat>
  <Paragraphs>5739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9" baseType="lpstr">
      <vt:lpstr>Arial</vt:lpstr>
      <vt:lpstr>宋体</vt:lpstr>
      <vt:lpstr>Wingdings</vt:lpstr>
      <vt:lpstr>微软雅黑</vt:lpstr>
      <vt:lpstr>Microsoft Sans Serif</vt:lpstr>
      <vt:lpstr>Microsoft Sans Serif</vt:lpstr>
      <vt:lpstr>微软雅黑 Light</vt:lpstr>
      <vt:lpstr>Calibri</vt:lpstr>
      <vt:lpstr>Arial Unicode MS</vt:lpstr>
      <vt:lpstr>Noto Sans CJK HK</vt:lpstr>
      <vt:lpstr>Segoe Print</vt:lpstr>
      <vt:lpstr>Microsoft YaHei UI</vt:lpstr>
      <vt:lpstr>Times New Roman</vt:lpstr>
      <vt:lpstr>Office Theme</vt:lpstr>
      <vt:lpstr>服务价值报告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数据中心概述</vt:lpstr>
      <vt:lpstr>数据中心概述</vt:lpstr>
      <vt:lpstr>数据中心概述</vt:lpstr>
      <vt:lpstr>数据中心概述</vt:lpstr>
      <vt:lpstr>数据中心概述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数据中心能力演进</vt:lpstr>
      <vt:lpstr>新版本能⼒介绍</vt:lpstr>
      <vt:lpstr>数据中心能力演进</vt:lpstr>
      <vt:lpstr>新版本能⼒介绍</vt:lpstr>
      <vt:lpstr>数据中心能力演进</vt:lpstr>
      <vt:lpstr>新版本能⼒介绍</vt:lpstr>
      <vt:lpstr>新特性推荐</vt:lpstr>
      <vt:lpstr>PowerPoint 演示文稿</vt:lpstr>
      <vt:lpstr>更多贴心服务权益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科技集团服务价值报告</dc:title>
  <dc:creator/>
  <cp:lastModifiedBy>sangfor</cp:lastModifiedBy>
  <cp:revision>440</cp:revision>
  <dcterms:created xsi:type="dcterms:W3CDTF">2023-10-23T03:48:00Z</dcterms:created>
  <dcterms:modified xsi:type="dcterms:W3CDTF">2024-08-01T08:43:00Z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2023-11-14T16:00:00Z</vt:filetime>
  </property>
  <property fmtid="{D5CDD505-2E9C-101B-9397-08002B2CF9AE}" pid="3" name="Creator">
    <vt:lpwstr>pdf-lib (https://github.com/Hopding/pdf-lib)</vt:lpwstr>
  </property>
  <property fmtid="{D5CDD505-2E9C-101B-9397-08002B2CF9AE}" pid="4" name="LastSaved">
    <vt:filetime>2023-11-14T16:00:00Z</vt:filetime>
  </property>
  <property fmtid="{D5CDD505-2E9C-101B-9397-08002B2CF9AE}" pid="5" name="ICV">
    <vt:lpwstr>0C3B910AE9E145759D2E7F5F71ED64C1_13</vt:lpwstr>
  </property>
  <property fmtid="{D5CDD505-2E9C-101B-9397-08002B2CF9AE}" pid="6" name="KSOProductBuildVer">
    <vt:lpwstr>2052-12.1.0.17150</vt:lpwstr>
  </property>
</Properties>
</file>